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Lst>
  <p:notesMasterIdLst>
    <p:notesMasterId r:id="rId72"/>
  </p:notesMasterIdLst>
  <p:sldIdLst>
    <p:sldId id="256" r:id="rId5"/>
    <p:sldId id="257" r:id="rId6"/>
    <p:sldId id="259" r:id="rId7"/>
    <p:sldId id="315" r:id="rId8"/>
    <p:sldId id="356" r:id="rId9"/>
    <p:sldId id="318" r:id="rId10"/>
    <p:sldId id="322" r:id="rId11"/>
    <p:sldId id="310" r:id="rId12"/>
    <p:sldId id="319" r:id="rId13"/>
    <p:sldId id="303" r:id="rId14"/>
    <p:sldId id="360" r:id="rId15"/>
    <p:sldId id="308" r:id="rId16"/>
    <p:sldId id="260" r:id="rId17"/>
    <p:sldId id="299" r:id="rId18"/>
    <p:sldId id="305" r:id="rId19"/>
    <p:sldId id="304" r:id="rId20"/>
    <p:sldId id="301" r:id="rId21"/>
    <p:sldId id="300" r:id="rId22"/>
    <p:sldId id="306" r:id="rId23"/>
    <p:sldId id="307" r:id="rId24"/>
    <p:sldId id="309" r:id="rId25"/>
    <p:sldId id="357" r:id="rId26"/>
    <p:sldId id="311" r:id="rId27"/>
    <p:sldId id="312" r:id="rId28"/>
    <p:sldId id="361" r:id="rId29"/>
    <p:sldId id="302" r:id="rId30"/>
    <p:sldId id="321" r:id="rId31"/>
    <p:sldId id="316" r:id="rId32"/>
    <p:sldId id="314" r:id="rId33"/>
    <p:sldId id="359" r:id="rId34"/>
    <p:sldId id="313" r:id="rId35"/>
    <p:sldId id="320" r:id="rId36"/>
    <p:sldId id="358" r:id="rId37"/>
    <p:sldId id="362" r:id="rId38"/>
    <p:sldId id="317" r:id="rId39"/>
    <p:sldId id="326" r:id="rId40"/>
    <p:sldId id="327" r:id="rId41"/>
    <p:sldId id="328" r:id="rId42"/>
    <p:sldId id="329" r:id="rId43"/>
    <p:sldId id="330" r:id="rId44"/>
    <p:sldId id="331" r:id="rId45"/>
    <p:sldId id="332" r:id="rId46"/>
    <p:sldId id="363" r:id="rId47"/>
    <p:sldId id="333" r:id="rId48"/>
    <p:sldId id="365"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25" r:id="rId66"/>
    <p:sldId id="353" r:id="rId67"/>
    <p:sldId id="354" r:id="rId68"/>
    <p:sldId id="351" r:id="rId69"/>
    <p:sldId id="352" r:id="rId70"/>
    <p:sldId id="285" r:id="rId71"/>
  </p:sldIdLst>
  <p:sldSz cx="9144000" cy="5143500" type="screen16x9"/>
  <p:notesSz cx="6858000" cy="9144000"/>
  <p:embeddedFontLst>
    <p:embeddedFont>
      <p:font typeface="Dosis" pitchFamily="2" charset="0"/>
      <p:regular r:id="rId73"/>
      <p:bold r:id="rId74"/>
    </p:embeddedFont>
    <p:embeddedFont>
      <p:font typeface="Inria Serif Light" panose="020B0604020202020204" charset="0"/>
      <p:regular r:id="rId75"/>
      <p:bold r:id="rId76"/>
      <p:italic r:id="rId77"/>
      <p:boldItalic r:id="rId78"/>
    </p:embeddedFont>
    <p:embeddedFont>
      <p:font typeface="Lato" panose="020F0502020204030203" pitchFamily="34" charset="0"/>
      <p:regular r:id="rId79"/>
      <p:bold r:id="rId80"/>
      <p:italic r:id="rId81"/>
      <p:boldItalic r:id="rId82"/>
    </p:embeddedFont>
    <p:embeddedFont>
      <p:font typeface="Montserrat" panose="00000500000000000000" pitchFamily="2" charset="0"/>
      <p:regular r:id="rId83"/>
      <p:bold r:id="rId84"/>
      <p:italic r:id="rId85"/>
      <p:boldItalic r:id="rId86"/>
    </p:embeddedFont>
    <p:embeddedFont>
      <p:font typeface="Soberana Sans" panose="02000000000000000000" charset="0"/>
      <p:regular r:id="rId87"/>
      <p:bold r:id="rId88"/>
      <p:italic r:id="rId89"/>
      <p:boldItalic r:id="rId90"/>
    </p:embeddedFont>
    <p:embeddedFont>
      <p:font typeface="Source Sans Pro" panose="020B0503030403020204" pitchFamily="34" charset="0"/>
      <p:regular r:id="rId91"/>
      <p:bold r:id="rId92"/>
      <p:italic r:id="rId93"/>
      <p:boldItalic r:id="rId94"/>
    </p:embeddedFont>
    <p:embeddedFont>
      <p:font typeface="Vidaloka" panose="020B0604020202020204" charset="0"/>
      <p:regular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67717-D78C-4420-B6D8-8489252AB451}" v="6" dt="2021-10-14T15:11:00.427"/>
    <p1510:client id="{653585BC-485F-4552-8794-6F936C4DD521}" v="94" dt="2021-10-14T14:47:45.591"/>
    <p1510:client id="{70302254-19F5-4850-B5FF-43BDF6E59651}" v="102" dt="2021-10-14T15:12:05.263"/>
    <p1510:client id="{72ED050A-6C5A-41CD-BBC5-E541C74CC2D2}" v="7" dt="2021-11-10T15:01:30.152"/>
    <p1510:client id="{AE0E72D1-587C-4372-BF3A-FE1513549CD6}" v="55" dt="2021-10-14T15:05:12.126"/>
    <p1510:client id="{BD1E9600-0A14-4670-BDE8-0DC6CA85E025}" v="315" dt="2021-10-28T00:44:29.160"/>
    <p1510:client id="{C48232F2-07CC-4455-83E0-F451E9672817}" v="116" dt="2021-11-03T21:20:28.325"/>
    <p1510:client id="{DD1F6A55-518E-4BBE-9F45-5783DE84EB43}" v="434" dt="2021-11-09T15:41:14.515"/>
    <p1510:client id="{ED9CDA17-2C37-4DBA-A445-F20253911E30}" v="17" dt="2021-11-09T18:47:50.559"/>
  </p1510:revLst>
</p1510:revInfo>
</file>

<file path=ppt/tableStyles.xml><?xml version="1.0" encoding="utf-8"?>
<a:tblStyleLst xmlns:a="http://schemas.openxmlformats.org/drawingml/2006/main" def="{E02C05D5-1C79-4EB7-8B8F-5A685294C62F}">
  <a:tblStyle styleId="{E02C05D5-1C79-4EB7-8B8F-5A685294C6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2.fntdata"/><Relationship Id="rId89" Type="http://schemas.openxmlformats.org/officeDocument/2006/relationships/font" Target="fonts/font17.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2.fntdata"/><Relationship Id="rId79" Type="http://schemas.openxmlformats.org/officeDocument/2006/relationships/font" Target="fonts/font7.fntdata"/><Relationship Id="rId102" Type="http://schemas.openxmlformats.org/officeDocument/2006/relationships/customXml" Target="../customXml/item4.xml"/><Relationship Id="rId5" Type="http://schemas.openxmlformats.org/officeDocument/2006/relationships/slide" Target="slides/slide1.xml"/><Relationship Id="rId90" Type="http://schemas.openxmlformats.org/officeDocument/2006/relationships/font" Target="fonts/font18.fntdata"/><Relationship Id="rId95" Type="http://schemas.openxmlformats.org/officeDocument/2006/relationships/font" Target="fonts/font23.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font" Target="fonts/font8.fntdata"/><Relationship Id="rId85" Type="http://schemas.openxmlformats.org/officeDocument/2006/relationships/font" Target="fonts/font13.fntdata"/><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font" Target="fonts/font19.fntdata"/><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font" Target="fonts/font22.fntdata"/><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4.fntdata"/><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20.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5.fntdata"/><Relationship Id="rId61" Type="http://schemas.openxmlformats.org/officeDocument/2006/relationships/slide" Target="slides/slide57.xml"/><Relationship Id="rId82" Type="http://schemas.openxmlformats.org/officeDocument/2006/relationships/font" Target="fonts/font10.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5.fntdata"/><Relationship Id="rId100"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93" Type="http://schemas.openxmlformats.org/officeDocument/2006/relationships/font" Target="fonts/font21.fntdata"/><Relationship Id="rId98"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HUMBERTO SEVILLA AGUILAR" userId="S::rsevilla@cnsf.gob.mx::94c9c77e-ccbf-4b74-aeeb-01ce0f31e326" providerId="AD" clId="Web-{ED9CDA17-2C37-4DBA-A445-F20253911E30}"/>
    <pc:docChg chg="delSld modSld">
      <pc:chgData name="RICARDO HUMBERTO SEVILLA AGUILAR" userId="S::rsevilla@cnsf.gob.mx::94c9c77e-ccbf-4b74-aeeb-01ce0f31e326" providerId="AD" clId="Web-{ED9CDA17-2C37-4DBA-A445-F20253911E30}" dt="2021-11-09T18:47:50.559" v="15" actId="20577"/>
      <pc:docMkLst>
        <pc:docMk/>
      </pc:docMkLst>
      <pc:sldChg chg="del">
        <pc:chgData name="RICARDO HUMBERTO SEVILLA AGUILAR" userId="S::rsevilla@cnsf.gob.mx::94c9c77e-ccbf-4b74-aeeb-01ce0f31e326" providerId="AD" clId="Web-{ED9CDA17-2C37-4DBA-A445-F20253911E30}" dt="2021-11-09T18:46:53.135" v="0"/>
        <pc:sldMkLst>
          <pc:docMk/>
          <pc:sldMk cId="4030553065" sldId="350"/>
        </pc:sldMkLst>
      </pc:sldChg>
      <pc:sldChg chg="modSp">
        <pc:chgData name="RICARDO HUMBERTO SEVILLA AGUILAR" userId="S::rsevilla@cnsf.gob.mx::94c9c77e-ccbf-4b74-aeeb-01ce0f31e326" providerId="AD" clId="Web-{ED9CDA17-2C37-4DBA-A445-F20253911E30}" dt="2021-11-09T18:47:50.559" v="15" actId="20577"/>
        <pc:sldMkLst>
          <pc:docMk/>
          <pc:sldMk cId="4047596023" sldId="352"/>
        </pc:sldMkLst>
        <pc:spChg chg="mod">
          <ac:chgData name="RICARDO HUMBERTO SEVILLA AGUILAR" userId="S::rsevilla@cnsf.gob.mx::94c9c77e-ccbf-4b74-aeeb-01ce0f31e326" providerId="AD" clId="Web-{ED9CDA17-2C37-4DBA-A445-F20253911E30}" dt="2021-11-09T18:47:50.559" v="15" actId="20577"/>
          <ac:spMkLst>
            <pc:docMk/>
            <pc:sldMk cId="4047596023" sldId="352"/>
            <ac:spMk id="284" creationId="{00000000-0000-0000-0000-000000000000}"/>
          </ac:spMkLst>
        </pc:spChg>
      </pc:sldChg>
      <pc:sldChg chg="modSp">
        <pc:chgData name="RICARDO HUMBERTO SEVILLA AGUILAR" userId="S::rsevilla@cnsf.gob.mx::94c9c77e-ccbf-4b74-aeeb-01ce0f31e326" providerId="AD" clId="Web-{ED9CDA17-2C37-4DBA-A445-F20253911E30}" dt="2021-11-09T18:47:15.511" v="6" actId="20577"/>
        <pc:sldMkLst>
          <pc:docMk/>
          <pc:sldMk cId="2344247100" sldId="353"/>
        </pc:sldMkLst>
        <pc:spChg chg="mod">
          <ac:chgData name="RICARDO HUMBERTO SEVILLA AGUILAR" userId="S::rsevilla@cnsf.gob.mx::94c9c77e-ccbf-4b74-aeeb-01ce0f31e326" providerId="AD" clId="Web-{ED9CDA17-2C37-4DBA-A445-F20253911E30}" dt="2021-11-09T18:47:15.511" v="6" actId="20577"/>
          <ac:spMkLst>
            <pc:docMk/>
            <pc:sldMk cId="2344247100" sldId="353"/>
            <ac:spMk id="284" creationId="{00000000-0000-0000-0000-000000000000}"/>
          </ac:spMkLst>
        </pc:spChg>
      </pc:sldChg>
    </pc:docChg>
  </pc:docChgLst>
  <pc:docChgLst>
    <pc:chgData name="RICARDO HUMBERTO SEVILLA AGUILAR" userId="S::rsevilla@cnsf.gob.mx::94c9c77e-ccbf-4b74-aeeb-01ce0f31e326" providerId="AD" clId="Web-{DD1F6A55-518E-4BBE-9F45-5783DE84EB43}"/>
    <pc:docChg chg="addSld delSld modSld">
      <pc:chgData name="RICARDO HUMBERTO SEVILLA AGUILAR" userId="S::rsevilla@cnsf.gob.mx::94c9c77e-ccbf-4b74-aeeb-01ce0f31e326" providerId="AD" clId="Web-{DD1F6A55-518E-4BBE-9F45-5783DE84EB43}" dt="2021-11-09T15:41:14.515" v="382" actId="20577"/>
      <pc:docMkLst>
        <pc:docMk/>
      </pc:docMkLst>
      <pc:sldChg chg="modSp">
        <pc:chgData name="RICARDO HUMBERTO SEVILLA AGUILAR" userId="S::rsevilla@cnsf.gob.mx::94c9c77e-ccbf-4b74-aeeb-01ce0f31e326" providerId="AD" clId="Web-{DD1F6A55-518E-4BBE-9F45-5783DE84EB43}" dt="2021-11-09T14:37:07.828" v="5" actId="20577"/>
        <pc:sldMkLst>
          <pc:docMk/>
          <pc:sldMk cId="3404425001" sldId="327"/>
        </pc:sldMkLst>
        <pc:spChg chg="mod">
          <ac:chgData name="RICARDO HUMBERTO SEVILLA AGUILAR" userId="S::rsevilla@cnsf.gob.mx::94c9c77e-ccbf-4b74-aeeb-01ce0f31e326" providerId="AD" clId="Web-{DD1F6A55-518E-4BBE-9F45-5783DE84EB43}" dt="2021-11-09T14:37:07.828" v="5" actId="20577"/>
          <ac:spMkLst>
            <pc:docMk/>
            <pc:sldMk cId="3404425001" sldId="327"/>
            <ac:spMk id="284" creationId="{00000000-0000-0000-0000-000000000000}"/>
          </ac:spMkLst>
        </pc:spChg>
      </pc:sldChg>
      <pc:sldChg chg="delSp modSp">
        <pc:chgData name="RICARDO HUMBERTO SEVILLA AGUILAR" userId="S::rsevilla@cnsf.gob.mx::94c9c77e-ccbf-4b74-aeeb-01ce0f31e326" providerId="AD" clId="Web-{DD1F6A55-518E-4BBE-9F45-5783DE84EB43}" dt="2021-11-09T14:48:28.154" v="25" actId="20577"/>
        <pc:sldMkLst>
          <pc:docMk/>
          <pc:sldMk cId="2417348414" sldId="332"/>
        </pc:sldMkLst>
        <pc:spChg chg="del">
          <ac:chgData name="RICARDO HUMBERTO SEVILLA AGUILAR" userId="S::rsevilla@cnsf.gob.mx::94c9c77e-ccbf-4b74-aeeb-01ce0f31e326" providerId="AD" clId="Web-{DD1F6A55-518E-4BBE-9F45-5783DE84EB43}" dt="2021-11-09T14:48:12.372" v="20"/>
          <ac:spMkLst>
            <pc:docMk/>
            <pc:sldMk cId="2417348414" sldId="332"/>
            <ac:spMk id="14" creationId="{671B849A-DE32-4825-AFDF-1A9DB5CCF120}"/>
          </ac:spMkLst>
        </pc:spChg>
        <pc:spChg chg="del">
          <ac:chgData name="RICARDO HUMBERTO SEVILLA AGUILAR" userId="S::rsevilla@cnsf.gob.mx::94c9c77e-ccbf-4b74-aeeb-01ce0f31e326" providerId="AD" clId="Web-{DD1F6A55-518E-4BBE-9F45-5783DE84EB43}" dt="2021-11-09T14:48:03.638" v="17"/>
          <ac:spMkLst>
            <pc:docMk/>
            <pc:sldMk cId="2417348414" sldId="332"/>
            <ac:spMk id="15" creationId="{E369D910-1F64-4961-87EC-B610C8064340}"/>
          </ac:spMkLst>
        </pc:spChg>
        <pc:spChg chg="del mod">
          <ac:chgData name="RICARDO HUMBERTO SEVILLA AGUILAR" userId="S::rsevilla@cnsf.gob.mx::94c9c77e-ccbf-4b74-aeeb-01ce0f31e326" providerId="AD" clId="Web-{DD1F6A55-518E-4BBE-9F45-5783DE84EB43}" dt="2021-11-09T14:47:57.200" v="14"/>
          <ac:spMkLst>
            <pc:docMk/>
            <pc:sldMk cId="2417348414" sldId="332"/>
            <ac:spMk id="16" creationId="{43B7A084-E377-4861-968E-3046DC3FAE63}"/>
          </ac:spMkLst>
        </pc:spChg>
        <pc:spChg chg="del">
          <ac:chgData name="RICARDO HUMBERTO SEVILLA AGUILAR" userId="S::rsevilla@cnsf.gob.mx::94c9c77e-ccbf-4b74-aeeb-01ce0f31e326" providerId="AD" clId="Web-{DD1F6A55-518E-4BBE-9F45-5783DE84EB43}" dt="2021-11-09T14:48:10.169" v="19"/>
          <ac:spMkLst>
            <pc:docMk/>
            <pc:sldMk cId="2417348414" sldId="332"/>
            <ac:spMk id="17" creationId="{E015F4FC-4286-4F71-A9D8-E129C3FF3809}"/>
          </ac:spMkLst>
        </pc:spChg>
        <pc:spChg chg="del">
          <ac:chgData name="RICARDO HUMBERTO SEVILLA AGUILAR" userId="S::rsevilla@cnsf.gob.mx::94c9c77e-ccbf-4b74-aeeb-01ce0f31e326" providerId="AD" clId="Web-{DD1F6A55-518E-4BBE-9F45-5783DE84EB43}" dt="2021-11-09T14:48:07.404" v="18"/>
          <ac:spMkLst>
            <pc:docMk/>
            <pc:sldMk cId="2417348414" sldId="332"/>
            <ac:spMk id="18" creationId="{B3E51642-0998-46A5-B213-2F2B92C00A35}"/>
          </ac:spMkLst>
        </pc:spChg>
        <pc:spChg chg="del">
          <ac:chgData name="RICARDO HUMBERTO SEVILLA AGUILAR" userId="S::rsevilla@cnsf.gob.mx::94c9c77e-ccbf-4b74-aeeb-01ce0f31e326" providerId="AD" clId="Web-{DD1F6A55-518E-4BBE-9F45-5783DE84EB43}" dt="2021-11-09T14:48:14.247" v="21"/>
          <ac:spMkLst>
            <pc:docMk/>
            <pc:sldMk cId="2417348414" sldId="332"/>
            <ac:spMk id="19" creationId="{1A721774-BE97-4A90-B132-B72E83C04FE7}"/>
          </ac:spMkLst>
        </pc:spChg>
        <pc:spChg chg="del">
          <ac:chgData name="RICARDO HUMBERTO SEVILLA AGUILAR" userId="S::rsevilla@cnsf.gob.mx::94c9c77e-ccbf-4b74-aeeb-01ce0f31e326" providerId="AD" clId="Web-{DD1F6A55-518E-4BBE-9F45-5783DE84EB43}" dt="2021-11-09T14:48:01.435" v="16"/>
          <ac:spMkLst>
            <pc:docMk/>
            <pc:sldMk cId="2417348414" sldId="332"/>
            <ac:spMk id="20" creationId="{D9AB502A-1EEB-4D39-976E-BA03CA598CA8}"/>
          </ac:spMkLst>
        </pc:spChg>
        <pc:spChg chg="del">
          <ac:chgData name="RICARDO HUMBERTO SEVILLA AGUILAR" userId="S::rsevilla@cnsf.gob.mx::94c9c77e-ccbf-4b74-aeeb-01ce0f31e326" providerId="AD" clId="Web-{DD1F6A55-518E-4BBE-9F45-5783DE84EB43}" dt="2021-11-09T14:47:59.841" v="15"/>
          <ac:spMkLst>
            <pc:docMk/>
            <pc:sldMk cId="2417348414" sldId="332"/>
            <ac:spMk id="55" creationId="{568848BA-FC23-4B4A-AD6E-D3ADF9E57466}"/>
          </ac:spMkLst>
        </pc:spChg>
        <pc:spChg chg="del">
          <ac:chgData name="RICARDO HUMBERTO SEVILLA AGUILAR" userId="S::rsevilla@cnsf.gob.mx::94c9c77e-ccbf-4b74-aeeb-01ce0f31e326" providerId="AD" clId="Web-{DD1F6A55-518E-4BBE-9F45-5783DE84EB43}" dt="2021-11-09T14:47:49.669" v="10"/>
          <ac:spMkLst>
            <pc:docMk/>
            <pc:sldMk cId="2417348414" sldId="332"/>
            <ac:spMk id="59" creationId="{0C05B1D3-E400-4967-AEEE-EC8ADA689087}"/>
          </ac:spMkLst>
        </pc:spChg>
        <pc:spChg chg="del">
          <ac:chgData name="RICARDO HUMBERTO SEVILLA AGUILAR" userId="S::rsevilla@cnsf.gob.mx::94c9c77e-ccbf-4b74-aeeb-01ce0f31e326" providerId="AD" clId="Web-{DD1F6A55-518E-4BBE-9F45-5783DE84EB43}" dt="2021-11-09T14:47:51.419" v="11"/>
          <ac:spMkLst>
            <pc:docMk/>
            <pc:sldMk cId="2417348414" sldId="332"/>
            <ac:spMk id="60" creationId="{039DE8A8-31F4-4BDC-8F45-F15926B9DC5B}"/>
          </ac:spMkLst>
        </pc:spChg>
        <pc:spChg chg="del">
          <ac:chgData name="RICARDO HUMBERTO SEVILLA AGUILAR" userId="S::rsevilla@cnsf.gob.mx::94c9c77e-ccbf-4b74-aeeb-01ce0f31e326" providerId="AD" clId="Web-{DD1F6A55-518E-4BBE-9F45-5783DE84EB43}" dt="2021-11-09T14:47:53.903" v="12"/>
          <ac:spMkLst>
            <pc:docMk/>
            <pc:sldMk cId="2417348414" sldId="332"/>
            <ac:spMk id="61" creationId="{C0A83740-9E44-483E-9FB4-AB7822B0BFDC}"/>
          </ac:spMkLst>
        </pc:spChg>
        <pc:spChg chg="mod">
          <ac:chgData name="RICARDO HUMBERTO SEVILLA AGUILAR" userId="S::rsevilla@cnsf.gob.mx::94c9c77e-ccbf-4b74-aeeb-01ce0f31e326" providerId="AD" clId="Web-{DD1F6A55-518E-4BBE-9F45-5783DE84EB43}" dt="2021-11-09T14:48:28.154" v="25" actId="20577"/>
          <ac:spMkLst>
            <pc:docMk/>
            <pc:sldMk cId="2417348414" sldId="332"/>
            <ac:spMk id="284" creationId="{00000000-0000-0000-0000-000000000000}"/>
          </ac:spMkLst>
        </pc:spChg>
      </pc:sldChg>
      <pc:sldChg chg="delSp modSp">
        <pc:chgData name="RICARDO HUMBERTO SEVILLA AGUILAR" userId="S::rsevilla@cnsf.gob.mx::94c9c77e-ccbf-4b74-aeeb-01ce0f31e326" providerId="AD" clId="Web-{DD1F6A55-518E-4BBE-9F45-5783DE84EB43}" dt="2021-11-09T15:26:24.638" v="296" actId="1076"/>
        <pc:sldMkLst>
          <pc:docMk/>
          <pc:sldMk cId="2943498730" sldId="333"/>
        </pc:sldMkLst>
        <pc:spChg chg="mod">
          <ac:chgData name="RICARDO HUMBERTO SEVILLA AGUILAR" userId="S::rsevilla@cnsf.gob.mx::94c9c77e-ccbf-4b74-aeeb-01ce0f31e326" providerId="AD" clId="Web-{DD1F6A55-518E-4BBE-9F45-5783DE84EB43}" dt="2021-11-09T15:25:07.199" v="286" actId="20577"/>
          <ac:spMkLst>
            <pc:docMk/>
            <pc:sldMk cId="2943498730" sldId="333"/>
            <ac:spMk id="14" creationId="{671B849A-DE32-4825-AFDF-1A9DB5CCF120}"/>
          </ac:spMkLst>
        </pc:spChg>
        <pc:spChg chg="mod">
          <ac:chgData name="RICARDO HUMBERTO SEVILLA AGUILAR" userId="S::rsevilla@cnsf.gob.mx::94c9c77e-ccbf-4b74-aeeb-01ce0f31e326" providerId="AD" clId="Web-{DD1F6A55-518E-4BBE-9F45-5783DE84EB43}" dt="2021-11-09T15:24:45.026" v="280" actId="20577"/>
          <ac:spMkLst>
            <pc:docMk/>
            <pc:sldMk cId="2943498730" sldId="333"/>
            <ac:spMk id="15" creationId="{E369D910-1F64-4961-87EC-B610C8064340}"/>
          </ac:spMkLst>
        </pc:spChg>
        <pc:spChg chg="mod">
          <ac:chgData name="RICARDO HUMBERTO SEVILLA AGUILAR" userId="S::rsevilla@cnsf.gob.mx::94c9c77e-ccbf-4b74-aeeb-01ce0f31e326" providerId="AD" clId="Web-{DD1F6A55-518E-4BBE-9F45-5783DE84EB43}" dt="2021-11-09T15:26:24.638" v="296" actId="1076"/>
          <ac:spMkLst>
            <pc:docMk/>
            <pc:sldMk cId="2943498730" sldId="333"/>
            <ac:spMk id="16" creationId="{43B7A084-E377-4861-968E-3046DC3FAE63}"/>
          </ac:spMkLst>
        </pc:spChg>
        <pc:spChg chg="mod">
          <ac:chgData name="RICARDO HUMBERTO SEVILLA AGUILAR" userId="S::rsevilla@cnsf.gob.mx::94c9c77e-ccbf-4b74-aeeb-01ce0f31e326" providerId="AD" clId="Web-{DD1F6A55-518E-4BBE-9F45-5783DE84EB43}" dt="2021-11-09T15:24:53.292" v="282" actId="20577"/>
          <ac:spMkLst>
            <pc:docMk/>
            <pc:sldMk cId="2943498730" sldId="333"/>
            <ac:spMk id="17" creationId="{E015F4FC-4286-4F71-A9D8-E129C3FF3809}"/>
          </ac:spMkLst>
        </pc:spChg>
        <pc:spChg chg="mod">
          <ac:chgData name="RICARDO HUMBERTO SEVILLA AGUILAR" userId="S::rsevilla@cnsf.gob.mx::94c9c77e-ccbf-4b74-aeeb-01ce0f31e326" providerId="AD" clId="Web-{DD1F6A55-518E-4BBE-9F45-5783DE84EB43}" dt="2021-11-09T15:25:00.277" v="284" actId="20577"/>
          <ac:spMkLst>
            <pc:docMk/>
            <pc:sldMk cId="2943498730" sldId="333"/>
            <ac:spMk id="19" creationId="{1A721774-BE97-4A90-B132-B72E83C04FE7}"/>
          </ac:spMkLst>
        </pc:spChg>
        <pc:spChg chg="mod">
          <ac:chgData name="RICARDO HUMBERTO SEVILLA AGUILAR" userId="S::rsevilla@cnsf.gob.mx::94c9c77e-ccbf-4b74-aeeb-01ce0f31e326" providerId="AD" clId="Web-{DD1F6A55-518E-4BBE-9F45-5783DE84EB43}" dt="2021-11-09T15:24:36.917" v="278" actId="20577"/>
          <ac:spMkLst>
            <pc:docMk/>
            <pc:sldMk cId="2943498730" sldId="333"/>
            <ac:spMk id="20" creationId="{D9AB502A-1EEB-4D39-976E-BA03CA598CA8}"/>
          </ac:spMkLst>
        </pc:spChg>
        <pc:spChg chg="mod">
          <ac:chgData name="RICARDO HUMBERTO SEVILLA AGUILAR" userId="S::rsevilla@cnsf.gob.mx::94c9c77e-ccbf-4b74-aeeb-01ce0f31e326" providerId="AD" clId="Web-{DD1F6A55-518E-4BBE-9F45-5783DE84EB43}" dt="2021-11-09T15:20:24.208" v="260" actId="20577"/>
          <ac:spMkLst>
            <pc:docMk/>
            <pc:sldMk cId="2943498730" sldId="333"/>
            <ac:spMk id="21" creationId="{74A37F92-496B-41F8-BE64-ED425757A0E0}"/>
          </ac:spMkLst>
        </pc:spChg>
        <pc:spChg chg="mod">
          <ac:chgData name="RICARDO HUMBERTO SEVILLA AGUILAR" userId="S::rsevilla@cnsf.gob.mx::94c9c77e-ccbf-4b74-aeeb-01ce0f31e326" providerId="AD" clId="Web-{DD1F6A55-518E-4BBE-9F45-5783DE84EB43}" dt="2021-11-09T15:21:16.397" v="264" actId="1076"/>
          <ac:spMkLst>
            <pc:docMk/>
            <pc:sldMk cId="2943498730" sldId="333"/>
            <ac:spMk id="22" creationId="{CB268E38-9699-4929-9435-3F62CFD537C0}"/>
          </ac:spMkLst>
        </pc:spChg>
        <pc:spChg chg="mod">
          <ac:chgData name="RICARDO HUMBERTO SEVILLA AGUILAR" userId="S::rsevilla@cnsf.gob.mx::94c9c77e-ccbf-4b74-aeeb-01ce0f31e326" providerId="AD" clId="Web-{DD1F6A55-518E-4BBE-9F45-5783DE84EB43}" dt="2021-11-09T15:21:25.257" v="266" actId="1076"/>
          <ac:spMkLst>
            <pc:docMk/>
            <pc:sldMk cId="2943498730" sldId="333"/>
            <ac:spMk id="23" creationId="{B8ADCE4E-2E76-44A8-AD0C-2323EB43B160}"/>
          </ac:spMkLst>
        </pc:spChg>
        <pc:spChg chg="mod">
          <ac:chgData name="RICARDO HUMBERTO SEVILLA AGUILAR" userId="S::rsevilla@cnsf.gob.mx::94c9c77e-ccbf-4b74-aeeb-01ce0f31e326" providerId="AD" clId="Web-{DD1F6A55-518E-4BBE-9F45-5783DE84EB43}" dt="2021-11-09T15:21:21.913" v="265" actId="1076"/>
          <ac:spMkLst>
            <pc:docMk/>
            <pc:sldMk cId="2943498730" sldId="333"/>
            <ac:spMk id="24" creationId="{C1817F3C-6ED0-4AB9-A865-CB83664FF200}"/>
          </ac:spMkLst>
        </pc:spChg>
        <pc:spChg chg="mod">
          <ac:chgData name="RICARDO HUMBERTO SEVILLA AGUILAR" userId="S::rsevilla@cnsf.gob.mx::94c9c77e-ccbf-4b74-aeeb-01ce0f31e326" providerId="AD" clId="Web-{DD1F6A55-518E-4BBE-9F45-5783DE84EB43}" dt="2021-11-09T15:20:31.724" v="261" actId="1076"/>
          <ac:spMkLst>
            <pc:docMk/>
            <pc:sldMk cId="2943498730" sldId="333"/>
            <ac:spMk id="25" creationId="{1DFB9062-872C-450D-9295-596D43CF8748}"/>
          </ac:spMkLst>
        </pc:spChg>
        <pc:spChg chg="mod">
          <ac:chgData name="RICARDO HUMBERTO SEVILLA AGUILAR" userId="S::rsevilla@cnsf.gob.mx::94c9c77e-ccbf-4b74-aeeb-01ce0f31e326" providerId="AD" clId="Web-{DD1F6A55-518E-4BBE-9F45-5783DE84EB43}" dt="2021-11-09T15:20:44.256" v="262" actId="1076"/>
          <ac:spMkLst>
            <pc:docMk/>
            <pc:sldMk cId="2943498730" sldId="333"/>
            <ac:spMk id="37" creationId="{5A182893-7E51-453F-9A90-71D7AD57EC1C}"/>
          </ac:spMkLst>
        </pc:spChg>
        <pc:spChg chg="del mod">
          <ac:chgData name="RICARDO HUMBERTO SEVILLA AGUILAR" userId="S::rsevilla@cnsf.gob.mx::94c9c77e-ccbf-4b74-aeeb-01ce0f31e326" providerId="AD" clId="Web-{DD1F6A55-518E-4BBE-9F45-5783DE84EB43}" dt="2021-11-09T15:18:46.347" v="238"/>
          <ac:spMkLst>
            <pc:docMk/>
            <pc:sldMk cId="2943498730" sldId="333"/>
            <ac:spMk id="38" creationId="{11F3E434-6B03-4EA1-AC24-AB27EE988462}"/>
          </ac:spMkLst>
        </pc:spChg>
        <pc:spChg chg="del mod">
          <ac:chgData name="RICARDO HUMBERTO SEVILLA AGUILAR" userId="S::rsevilla@cnsf.gob.mx::94c9c77e-ccbf-4b74-aeeb-01ce0f31e326" providerId="AD" clId="Web-{DD1F6A55-518E-4BBE-9F45-5783DE84EB43}" dt="2021-11-09T15:19:23.660" v="248"/>
          <ac:spMkLst>
            <pc:docMk/>
            <pc:sldMk cId="2943498730" sldId="333"/>
            <ac:spMk id="39" creationId="{B7ADB844-C116-40F6-8B4C-42A82A83305B}"/>
          </ac:spMkLst>
        </pc:spChg>
        <pc:spChg chg="del mod">
          <ac:chgData name="RICARDO HUMBERTO SEVILLA AGUILAR" userId="S::rsevilla@cnsf.gob.mx::94c9c77e-ccbf-4b74-aeeb-01ce0f31e326" providerId="AD" clId="Web-{DD1F6A55-518E-4BBE-9F45-5783DE84EB43}" dt="2021-11-09T15:19:13.754" v="245"/>
          <ac:spMkLst>
            <pc:docMk/>
            <pc:sldMk cId="2943498730" sldId="333"/>
            <ac:spMk id="40" creationId="{52DC4C30-50D7-459C-AA69-61F7B2DF988B}"/>
          </ac:spMkLst>
        </pc:spChg>
        <pc:spChg chg="mod">
          <ac:chgData name="RICARDO HUMBERTO SEVILLA AGUILAR" userId="S::rsevilla@cnsf.gob.mx::94c9c77e-ccbf-4b74-aeeb-01ce0f31e326" providerId="AD" clId="Web-{DD1F6A55-518E-4BBE-9F45-5783DE84EB43}" dt="2021-11-09T15:25:37.137" v="290" actId="20577"/>
          <ac:spMkLst>
            <pc:docMk/>
            <pc:sldMk cId="2943498730" sldId="333"/>
            <ac:spMk id="55" creationId="{568848BA-FC23-4B4A-AD6E-D3ADF9E57466}"/>
          </ac:spMkLst>
        </pc:spChg>
        <pc:spChg chg="mod">
          <ac:chgData name="RICARDO HUMBERTO SEVILLA AGUILAR" userId="S::rsevilla@cnsf.gob.mx::94c9c77e-ccbf-4b74-aeeb-01ce0f31e326" providerId="AD" clId="Web-{DD1F6A55-518E-4BBE-9F45-5783DE84EB43}" dt="2021-11-09T15:25:57.262" v="294" actId="20577"/>
          <ac:spMkLst>
            <pc:docMk/>
            <pc:sldMk cId="2943498730" sldId="333"/>
            <ac:spMk id="59" creationId="{0C05B1D3-E400-4967-AEEE-EC8ADA689087}"/>
          </ac:spMkLst>
        </pc:spChg>
        <pc:spChg chg="mod">
          <ac:chgData name="RICARDO HUMBERTO SEVILLA AGUILAR" userId="S::rsevilla@cnsf.gob.mx::94c9c77e-ccbf-4b74-aeeb-01ce0f31e326" providerId="AD" clId="Web-{DD1F6A55-518E-4BBE-9F45-5783DE84EB43}" dt="2021-11-09T15:26:13.606" v="295" actId="1076"/>
          <ac:spMkLst>
            <pc:docMk/>
            <pc:sldMk cId="2943498730" sldId="333"/>
            <ac:spMk id="60" creationId="{039DE8A8-31F4-4BDC-8F45-F15926B9DC5B}"/>
          </ac:spMkLst>
        </pc:spChg>
        <pc:spChg chg="mod">
          <ac:chgData name="RICARDO HUMBERTO SEVILLA AGUILAR" userId="S::rsevilla@cnsf.gob.mx::94c9c77e-ccbf-4b74-aeeb-01ce0f31e326" providerId="AD" clId="Web-{DD1F6A55-518E-4BBE-9F45-5783DE84EB43}" dt="2021-11-09T15:24:09.057" v="276" actId="20577"/>
          <ac:spMkLst>
            <pc:docMk/>
            <pc:sldMk cId="2943498730" sldId="333"/>
            <ac:spMk id="61" creationId="{C0A83740-9E44-483E-9FB4-AB7822B0BFDC}"/>
          </ac:spMkLst>
        </pc:spChg>
        <pc:spChg chg="mod">
          <ac:chgData name="RICARDO HUMBERTO SEVILLA AGUILAR" userId="S::rsevilla@cnsf.gob.mx::94c9c77e-ccbf-4b74-aeeb-01ce0f31e326" providerId="AD" clId="Web-{DD1F6A55-518E-4BBE-9F45-5783DE84EB43}" dt="2021-11-09T15:22:17.242" v="268" actId="20577"/>
          <ac:spMkLst>
            <pc:docMk/>
            <pc:sldMk cId="2943498730" sldId="333"/>
            <ac:spMk id="284" creationId="{00000000-0000-0000-0000-000000000000}"/>
          </ac:spMkLst>
        </pc:spChg>
      </pc:sldChg>
      <pc:sldChg chg="modSp">
        <pc:chgData name="RICARDO HUMBERTO SEVILLA AGUILAR" userId="S::rsevilla@cnsf.gob.mx::94c9c77e-ccbf-4b74-aeeb-01ce0f31e326" providerId="AD" clId="Web-{DD1F6A55-518E-4BBE-9F45-5783DE84EB43}" dt="2021-11-09T15:37:32.042" v="331" actId="20577"/>
        <pc:sldMkLst>
          <pc:docMk/>
          <pc:sldMk cId="1098438581" sldId="339"/>
        </pc:sldMkLst>
        <pc:spChg chg="mod">
          <ac:chgData name="RICARDO HUMBERTO SEVILLA AGUILAR" userId="S::rsevilla@cnsf.gob.mx::94c9c77e-ccbf-4b74-aeeb-01ce0f31e326" providerId="AD" clId="Web-{DD1F6A55-518E-4BBE-9F45-5783DE84EB43}" dt="2021-11-09T15:37:32.042" v="331" actId="20577"/>
          <ac:spMkLst>
            <pc:docMk/>
            <pc:sldMk cId="1098438581" sldId="339"/>
            <ac:spMk id="284" creationId="{00000000-0000-0000-0000-000000000000}"/>
          </ac:spMkLst>
        </pc:spChg>
      </pc:sldChg>
      <pc:sldChg chg="addSp delSp modSp">
        <pc:chgData name="RICARDO HUMBERTO SEVILLA AGUILAR" userId="S::rsevilla@cnsf.gob.mx::94c9c77e-ccbf-4b74-aeeb-01ce0f31e326" providerId="AD" clId="Web-{DD1F6A55-518E-4BBE-9F45-5783DE84EB43}" dt="2021-11-09T15:39:48.263" v="369" actId="1076"/>
        <pc:sldMkLst>
          <pc:docMk/>
          <pc:sldMk cId="1117751392" sldId="341"/>
        </pc:sldMkLst>
        <pc:spChg chg="mod">
          <ac:chgData name="RICARDO HUMBERTO SEVILLA AGUILAR" userId="S::rsevilla@cnsf.gob.mx::94c9c77e-ccbf-4b74-aeeb-01ce0f31e326" providerId="AD" clId="Web-{DD1F6A55-518E-4BBE-9F45-5783DE84EB43}" dt="2021-11-09T15:39:27.560" v="363" actId="20577"/>
          <ac:spMkLst>
            <pc:docMk/>
            <pc:sldMk cId="1117751392" sldId="341"/>
            <ac:spMk id="284" creationId="{00000000-0000-0000-0000-000000000000}"/>
          </ac:spMkLst>
        </pc:spChg>
        <pc:graphicFrameChg chg="add mod modGraphic">
          <ac:chgData name="RICARDO HUMBERTO SEVILLA AGUILAR" userId="S::rsevilla@cnsf.gob.mx::94c9c77e-ccbf-4b74-aeeb-01ce0f31e326" providerId="AD" clId="Web-{DD1F6A55-518E-4BBE-9F45-5783DE84EB43}" dt="2021-11-09T15:39:48.263" v="369" actId="1076"/>
          <ac:graphicFrameMkLst>
            <pc:docMk/>
            <pc:sldMk cId="1117751392" sldId="341"/>
            <ac:graphicFrameMk id="2" creationId="{B9FCCBE7-8EF1-4011-8078-D756F2912C32}"/>
          </ac:graphicFrameMkLst>
        </pc:graphicFrameChg>
        <pc:graphicFrameChg chg="del">
          <ac:chgData name="RICARDO HUMBERTO SEVILLA AGUILAR" userId="S::rsevilla@cnsf.gob.mx::94c9c77e-ccbf-4b74-aeeb-01ce0f31e326" providerId="AD" clId="Web-{DD1F6A55-518E-4BBE-9F45-5783DE84EB43}" dt="2021-11-09T15:38:44.965" v="332"/>
          <ac:graphicFrameMkLst>
            <pc:docMk/>
            <pc:sldMk cId="1117751392" sldId="341"/>
            <ac:graphicFrameMk id="6" creationId="{104DFD3D-DF3E-41E0-9A64-EA91EFED1A92}"/>
          </ac:graphicFrameMkLst>
        </pc:graphicFrameChg>
      </pc:sldChg>
      <pc:sldChg chg="delSp modSp">
        <pc:chgData name="RICARDO HUMBERTO SEVILLA AGUILAR" userId="S::rsevilla@cnsf.gob.mx::94c9c77e-ccbf-4b74-aeeb-01ce0f31e326" providerId="AD" clId="Web-{DD1F6A55-518E-4BBE-9F45-5783DE84EB43}" dt="2021-11-09T15:40:38.936" v="377"/>
        <pc:sldMkLst>
          <pc:docMk/>
          <pc:sldMk cId="2036076946" sldId="342"/>
        </pc:sldMkLst>
        <pc:spChg chg="del">
          <ac:chgData name="RICARDO HUMBERTO SEVILLA AGUILAR" userId="S::rsevilla@cnsf.gob.mx::94c9c77e-ccbf-4b74-aeeb-01ce0f31e326" providerId="AD" clId="Web-{DD1F6A55-518E-4BBE-9F45-5783DE84EB43}" dt="2021-11-09T15:40:29.248" v="372"/>
          <ac:spMkLst>
            <pc:docMk/>
            <pc:sldMk cId="2036076946" sldId="342"/>
            <ac:spMk id="6" creationId="{FEAD3573-A5D8-492A-A141-B9D9A7EEBA98}"/>
          </ac:spMkLst>
        </pc:spChg>
        <pc:spChg chg="del mod">
          <ac:chgData name="RICARDO HUMBERTO SEVILLA AGUILAR" userId="S::rsevilla@cnsf.gob.mx::94c9c77e-ccbf-4b74-aeeb-01ce0f31e326" providerId="AD" clId="Web-{DD1F6A55-518E-4BBE-9F45-5783DE84EB43}" dt="2021-11-09T15:40:36.045" v="375"/>
          <ac:spMkLst>
            <pc:docMk/>
            <pc:sldMk cId="2036076946" sldId="342"/>
            <ac:spMk id="8" creationId="{D09D344D-E553-41FA-8A61-A90158284B3B}"/>
          </ac:spMkLst>
        </pc:spChg>
        <pc:spChg chg="mod">
          <ac:chgData name="RICARDO HUMBERTO SEVILLA AGUILAR" userId="S::rsevilla@cnsf.gob.mx::94c9c77e-ccbf-4b74-aeeb-01ce0f31e326" providerId="AD" clId="Web-{DD1F6A55-518E-4BBE-9F45-5783DE84EB43}" dt="2021-11-09T15:40:33.545" v="374" actId="20577"/>
          <ac:spMkLst>
            <pc:docMk/>
            <pc:sldMk cId="2036076946" sldId="342"/>
            <ac:spMk id="9" creationId="{E1CCE346-EECC-44D0-AA69-8DAB7824CF52}"/>
          </ac:spMkLst>
        </pc:spChg>
        <pc:spChg chg="del">
          <ac:chgData name="RICARDO HUMBERTO SEVILLA AGUILAR" userId="S::rsevilla@cnsf.gob.mx::94c9c77e-ccbf-4b74-aeeb-01ce0f31e326" providerId="AD" clId="Web-{DD1F6A55-518E-4BBE-9F45-5783DE84EB43}" dt="2021-11-09T15:40:38.936" v="377"/>
          <ac:spMkLst>
            <pc:docMk/>
            <pc:sldMk cId="2036076946" sldId="342"/>
            <ac:spMk id="10" creationId="{E2C595A1-CBC9-45A0-8B99-927DF881E68B}"/>
          </ac:spMkLst>
        </pc:spChg>
        <pc:spChg chg="del">
          <ac:chgData name="RICARDO HUMBERTO SEVILLA AGUILAR" userId="S::rsevilla@cnsf.gob.mx::94c9c77e-ccbf-4b74-aeeb-01ce0f31e326" providerId="AD" clId="Web-{DD1F6A55-518E-4BBE-9F45-5783DE84EB43}" dt="2021-11-09T15:40:36.827" v="376"/>
          <ac:spMkLst>
            <pc:docMk/>
            <pc:sldMk cId="2036076946" sldId="342"/>
            <ac:spMk id="11" creationId="{1740200F-242E-4838-BDAE-324430DC2E55}"/>
          </ac:spMkLst>
        </pc:spChg>
        <pc:spChg chg="mod">
          <ac:chgData name="RICARDO HUMBERTO SEVILLA AGUILAR" userId="S::rsevilla@cnsf.gob.mx::94c9c77e-ccbf-4b74-aeeb-01ce0f31e326" providerId="AD" clId="Web-{DD1F6A55-518E-4BBE-9F45-5783DE84EB43}" dt="2021-11-09T15:40:26.748" v="371" actId="20577"/>
          <ac:spMkLst>
            <pc:docMk/>
            <pc:sldMk cId="2036076946" sldId="342"/>
            <ac:spMk id="284" creationId="{00000000-0000-0000-0000-000000000000}"/>
          </ac:spMkLst>
        </pc:spChg>
      </pc:sldChg>
      <pc:sldChg chg="modSp">
        <pc:chgData name="RICARDO HUMBERTO SEVILLA AGUILAR" userId="S::rsevilla@cnsf.gob.mx::94c9c77e-ccbf-4b74-aeeb-01ce0f31e326" providerId="AD" clId="Web-{DD1F6A55-518E-4BBE-9F45-5783DE84EB43}" dt="2021-11-09T15:41:14.515" v="382" actId="20577"/>
        <pc:sldMkLst>
          <pc:docMk/>
          <pc:sldMk cId="1916755959" sldId="347"/>
        </pc:sldMkLst>
        <pc:spChg chg="mod">
          <ac:chgData name="RICARDO HUMBERTO SEVILLA AGUILAR" userId="S::rsevilla@cnsf.gob.mx::94c9c77e-ccbf-4b74-aeeb-01ce0f31e326" providerId="AD" clId="Web-{DD1F6A55-518E-4BBE-9F45-5783DE84EB43}" dt="2021-11-09T15:41:14.515" v="382" actId="20577"/>
          <ac:spMkLst>
            <pc:docMk/>
            <pc:sldMk cId="1916755959" sldId="347"/>
            <ac:spMk id="284" creationId="{00000000-0000-0000-0000-000000000000}"/>
          </ac:spMkLst>
        </pc:spChg>
      </pc:sldChg>
      <pc:sldChg chg="modSp">
        <pc:chgData name="RICARDO HUMBERTO SEVILLA AGUILAR" userId="S::rsevilla@cnsf.gob.mx::94c9c77e-ccbf-4b74-aeeb-01ce0f31e326" providerId="AD" clId="Web-{DD1F6A55-518E-4BBE-9F45-5783DE84EB43}" dt="2021-11-09T15:16:57.032" v="194" actId="20577"/>
        <pc:sldMkLst>
          <pc:docMk/>
          <pc:sldMk cId="1546279509" sldId="358"/>
        </pc:sldMkLst>
        <pc:spChg chg="mod">
          <ac:chgData name="RICARDO HUMBERTO SEVILLA AGUILAR" userId="S::rsevilla@cnsf.gob.mx::94c9c77e-ccbf-4b74-aeeb-01ce0f31e326" providerId="AD" clId="Web-{DD1F6A55-518E-4BBE-9F45-5783DE84EB43}" dt="2021-11-09T15:16:57.032" v="194" actId="20577"/>
          <ac:spMkLst>
            <pc:docMk/>
            <pc:sldMk cId="1546279509" sldId="358"/>
            <ac:spMk id="284" creationId="{00000000-0000-0000-0000-000000000000}"/>
          </ac:spMkLst>
        </pc:spChg>
      </pc:sldChg>
      <pc:sldChg chg="addSp delSp modSp add replId">
        <pc:chgData name="RICARDO HUMBERTO SEVILLA AGUILAR" userId="S::rsevilla@cnsf.gob.mx::94c9c77e-ccbf-4b74-aeeb-01ce0f31e326" providerId="AD" clId="Web-{DD1F6A55-518E-4BBE-9F45-5783DE84EB43}" dt="2021-11-09T15:17:34.924" v="207" actId="20577"/>
        <pc:sldMkLst>
          <pc:docMk/>
          <pc:sldMk cId="931227029" sldId="363"/>
        </pc:sldMkLst>
        <pc:spChg chg="add del">
          <ac:chgData name="RICARDO HUMBERTO SEVILLA AGUILAR" userId="S::rsevilla@cnsf.gob.mx::94c9c77e-ccbf-4b74-aeeb-01ce0f31e326" providerId="AD" clId="Web-{DD1F6A55-518E-4BBE-9F45-5783DE84EB43}" dt="2021-11-09T14:56:44.461" v="135"/>
          <ac:spMkLst>
            <pc:docMk/>
            <pc:sldMk cId="931227029" sldId="363"/>
            <ac:spMk id="2" creationId="{D2B95692-844A-4E3E-BAB2-106A52E2978A}"/>
          </ac:spMkLst>
        </pc:spChg>
        <pc:spChg chg="mod">
          <ac:chgData name="RICARDO HUMBERTO SEVILLA AGUILAR" userId="S::rsevilla@cnsf.gob.mx::94c9c77e-ccbf-4b74-aeeb-01ce0f31e326" providerId="AD" clId="Web-{DD1F6A55-518E-4BBE-9F45-5783DE84EB43}" dt="2021-11-09T15:08:36.538" v="176" actId="1076"/>
          <ac:spMkLst>
            <pc:docMk/>
            <pc:sldMk cId="931227029" sldId="363"/>
            <ac:spMk id="14" creationId="{671B849A-DE32-4825-AFDF-1A9DB5CCF120}"/>
          </ac:spMkLst>
        </pc:spChg>
        <pc:spChg chg="mod">
          <ac:chgData name="RICARDO HUMBERTO SEVILLA AGUILAR" userId="S::rsevilla@cnsf.gob.mx::94c9c77e-ccbf-4b74-aeeb-01ce0f31e326" providerId="AD" clId="Web-{DD1F6A55-518E-4BBE-9F45-5783DE84EB43}" dt="2021-11-09T15:08:15.209" v="173" actId="1076"/>
          <ac:spMkLst>
            <pc:docMk/>
            <pc:sldMk cId="931227029" sldId="363"/>
            <ac:spMk id="15" creationId="{E369D910-1F64-4961-87EC-B610C8064340}"/>
          </ac:spMkLst>
        </pc:spChg>
        <pc:spChg chg="mod">
          <ac:chgData name="RICARDO HUMBERTO SEVILLA AGUILAR" userId="S::rsevilla@cnsf.gob.mx::94c9c77e-ccbf-4b74-aeeb-01ce0f31e326" providerId="AD" clId="Web-{DD1F6A55-518E-4BBE-9F45-5783DE84EB43}" dt="2021-11-09T15:08:00.272" v="171" actId="1076"/>
          <ac:spMkLst>
            <pc:docMk/>
            <pc:sldMk cId="931227029" sldId="363"/>
            <ac:spMk id="16" creationId="{43B7A084-E377-4861-968E-3046DC3FAE63}"/>
          </ac:spMkLst>
        </pc:spChg>
        <pc:spChg chg="mod">
          <ac:chgData name="RICARDO HUMBERTO SEVILLA AGUILAR" userId="S::rsevilla@cnsf.gob.mx::94c9c77e-ccbf-4b74-aeeb-01ce0f31e326" providerId="AD" clId="Web-{DD1F6A55-518E-4BBE-9F45-5783DE84EB43}" dt="2021-11-09T15:08:24.647" v="174" actId="1076"/>
          <ac:spMkLst>
            <pc:docMk/>
            <pc:sldMk cId="931227029" sldId="363"/>
            <ac:spMk id="17" creationId="{E015F4FC-4286-4F71-A9D8-E129C3FF3809}"/>
          </ac:spMkLst>
        </pc:spChg>
        <pc:spChg chg="mod">
          <ac:chgData name="RICARDO HUMBERTO SEVILLA AGUILAR" userId="S::rsevilla@cnsf.gob.mx::94c9c77e-ccbf-4b74-aeeb-01ce0f31e326" providerId="AD" clId="Web-{DD1F6A55-518E-4BBE-9F45-5783DE84EB43}" dt="2021-11-09T15:08:32.475" v="175" actId="1076"/>
          <ac:spMkLst>
            <pc:docMk/>
            <pc:sldMk cId="931227029" sldId="363"/>
            <ac:spMk id="18" creationId="{B3E51642-0998-46A5-B213-2F2B92C00A35}"/>
          </ac:spMkLst>
        </pc:spChg>
        <pc:spChg chg="mod">
          <ac:chgData name="RICARDO HUMBERTO SEVILLA AGUILAR" userId="S::rsevilla@cnsf.gob.mx::94c9c77e-ccbf-4b74-aeeb-01ce0f31e326" providerId="AD" clId="Web-{DD1F6A55-518E-4BBE-9F45-5783DE84EB43}" dt="2021-11-09T15:08:41.460" v="177" actId="1076"/>
          <ac:spMkLst>
            <pc:docMk/>
            <pc:sldMk cId="931227029" sldId="363"/>
            <ac:spMk id="19" creationId="{1A721774-BE97-4A90-B132-B72E83C04FE7}"/>
          </ac:spMkLst>
        </pc:spChg>
        <pc:spChg chg="mod">
          <ac:chgData name="RICARDO HUMBERTO SEVILLA AGUILAR" userId="S::rsevilla@cnsf.gob.mx::94c9c77e-ccbf-4b74-aeeb-01ce0f31e326" providerId="AD" clId="Web-{DD1F6A55-518E-4BBE-9F45-5783DE84EB43}" dt="2021-11-09T15:08:05.272" v="172" actId="1076"/>
          <ac:spMkLst>
            <pc:docMk/>
            <pc:sldMk cId="931227029" sldId="363"/>
            <ac:spMk id="20" creationId="{D9AB502A-1EEB-4D39-976E-BA03CA598CA8}"/>
          </ac:spMkLst>
        </pc:spChg>
        <pc:spChg chg="add mod">
          <ac:chgData name="RICARDO HUMBERTO SEVILLA AGUILAR" userId="S::rsevilla@cnsf.gob.mx::94c9c77e-ccbf-4b74-aeeb-01ce0f31e326" providerId="AD" clId="Web-{DD1F6A55-518E-4BBE-9F45-5783DE84EB43}" dt="2021-11-09T14:52:26.284" v="85" actId="20577"/>
          <ac:spMkLst>
            <pc:docMk/>
            <pc:sldMk cId="931227029" sldId="363"/>
            <ac:spMk id="22" creationId="{E2B12D32-BF3E-4471-8044-A76162272E03}"/>
          </ac:spMkLst>
        </pc:spChg>
        <pc:spChg chg="add mod">
          <ac:chgData name="RICARDO HUMBERTO SEVILLA AGUILAR" userId="S::rsevilla@cnsf.gob.mx::94c9c77e-ccbf-4b74-aeeb-01ce0f31e326" providerId="AD" clId="Web-{DD1F6A55-518E-4BBE-9F45-5783DE84EB43}" dt="2021-11-09T14:50:12.891" v="61" actId="1076"/>
          <ac:spMkLst>
            <pc:docMk/>
            <pc:sldMk cId="931227029" sldId="363"/>
            <ac:spMk id="23" creationId="{BF57B346-5E3B-44F5-A310-A8464C89456B}"/>
          </ac:spMkLst>
        </pc:spChg>
        <pc:spChg chg="add mod">
          <ac:chgData name="RICARDO HUMBERTO SEVILLA AGUILAR" userId="S::rsevilla@cnsf.gob.mx::94c9c77e-ccbf-4b74-aeeb-01ce0f31e326" providerId="AD" clId="Web-{DD1F6A55-518E-4BBE-9F45-5783DE84EB43}" dt="2021-11-09T14:52:34.425" v="87" actId="20577"/>
          <ac:spMkLst>
            <pc:docMk/>
            <pc:sldMk cId="931227029" sldId="363"/>
            <ac:spMk id="24" creationId="{6747C102-68B8-4F76-B825-0A9C0F54EAA1}"/>
          </ac:spMkLst>
        </pc:spChg>
        <pc:spChg chg="add mod">
          <ac:chgData name="RICARDO HUMBERTO SEVILLA AGUILAR" userId="S::rsevilla@cnsf.gob.mx::94c9c77e-ccbf-4b74-aeeb-01ce0f31e326" providerId="AD" clId="Web-{DD1F6A55-518E-4BBE-9F45-5783DE84EB43}" dt="2021-11-09T14:57:19.868" v="141" actId="1076"/>
          <ac:spMkLst>
            <pc:docMk/>
            <pc:sldMk cId="931227029" sldId="363"/>
            <ac:spMk id="25" creationId="{33E1BF2B-8C37-40DF-9462-49DA1707F4EE}"/>
          </ac:spMkLst>
        </pc:spChg>
        <pc:spChg chg="add mod">
          <ac:chgData name="RICARDO HUMBERTO SEVILLA AGUILAR" userId="S::rsevilla@cnsf.gob.mx::94c9c77e-ccbf-4b74-aeeb-01ce0f31e326" providerId="AD" clId="Web-{DD1F6A55-518E-4BBE-9F45-5783DE84EB43}" dt="2021-11-09T14:54:01.739" v="103" actId="1076"/>
          <ac:spMkLst>
            <pc:docMk/>
            <pc:sldMk cId="931227029" sldId="363"/>
            <ac:spMk id="26" creationId="{47B202BA-151B-4EBE-849C-834D07FC3594}"/>
          </ac:spMkLst>
        </pc:spChg>
        <pc:spChg chg="add mod">
          <ac:chgData name="RICARDO HUMBERTO SEVILLA AGUILAR" userId="S::rsevilla@cnsf.gob.mx::94c9c77e-ccbf-4b74-aeeb-01ce0f31e326" providerId="AD" clId="Web-{DD1F6A55-518E-4BBE-9F45-5783DE84EB43}" dt="2021-11-09T14:54:23.693" v="108" actId="1076"/>
          <ac:spMkLst>
            <pc:docMk/>
            <pc:sldMk cId="931227029" sldId="363"/>
            <ac:spMk id="27" creationId="{98327DF0-B7A7-4EA2-BA85-32CDFC244355}"/>
          </ac:spMkLst>
        </pc:spChg>
        <pc:spChg chg="add mod">
          <ac:chgData name="RICARDO HUMBERTO SEVILLA AGUILAR" userId="S::rsevilla@cnsf.gob.mx::94c9c77e-ccbf-4b74-aeeb-01ce0f31e326" providerId="AD" clId="Web-{DD1F6A55-518E-4BBE-9F45-5783DE84EB43}" dt="2021-11-09T14:54:51.787" v="112" actId="1076"/>
          <ac:spMkLst>
            <pc:docMk/>
            <pc:sldMk cId="931227029" sldId="363"/>
            <ac:spMk id="28" creationId="{C882C306-E07F-4A61-9833-1805F7F617FD}"/>
          </ac:spMkLst>
        </pc:spChg>
        <pc:spChg chg="add mod">
          <ac:chgData name="RICARDO HUMBERTO SEVILLA AGUILAR" userId="S::rsevilla@cnsf.gob.mx::94c9c77e-ccbf-4b74-aeeb-01ce0f31e326" providerId="AD" clId="Web-{DD1F6A55-518E-4BBE-9F45-5783DE84EB43}" dt="2021-11-09T14:55:11.287" v="117" actId="1076"/>
          <ac:spMkLst>
            <pc:docMk/>
            <pc:sldMk cId="931227029" sldId="363"/>
            <ac:spMk id="29" creationId="{9632535B-BAFD-4751-AC81-35E59D8A8EA0}"/>
          </ac:spMkLst>
        </pc:spChg>
        <pc:spChg chg="add del">
          <ac:chgData name="RICARDO HUMBERTO SEVILLA AGUILAR" userId="S::rsevilla@cnsf.gob.mx::94c9c77e-ccbf-4b74-aeeb-01ce0f31e326" providerId="AD" clId="Web-{DD1F6A55-518E-4BBE-9F45-5783DE84EB43}" dt="2021-11-09T14:55:30.084" v="121"/>
          <ac:spMkLst>
            <pc:docMk/>
            <pc:sldMk cId="931227029" sldId="363"/>
            <ac:spMk id="30" creationId="{2E65B97D-6FE3-46A3-A6A5-1DD4F11B11C0}"/>
          </ac:spMkLst>
        </pc:spChg>
        <pc:spChg chg="add mod">
          <ac:chgData name="RICARDO HUMBERTO SEVILLA AGUILAR" userId="S::rsevilla@cnsf.gob.mx::94c9c77e-ccbf-4b74-aeeb-01ce0f31e326" providerId="AD" clId="Web-{DD1F6A55-518E-4BBE-9F45-5783DE84EB43}" dt="2021-11-09T14:55:40.319" v="123" actId="1076"/>
          <ac:spMkLst>
            <pc:docMk/>
            <pc:sldMk cId="931227029" sldId="363"/>
            <ac:spMk id="31" creationId="{E3D4DE2F-8DBE-4F2A-8E5B-ED01A2921CD2}"/>
          </ac:spMkLst>
        </pc:spChg>
        <pc:spChg chg="add del">
          <ac:chgData name="RICARDO HUMBERTO SEVILLA AGUILAR" userId="S::rsevilla@cnsf.gob.mx::94c9c77e-ccbf-4b74-aeeb-01ce0f31e326" providerId="AD" clId="Web-{DD1F6A55-518E-4BBE-9F45-5783DE84EB43}" dt="2021-11-09T14:55:56.366" v="127"/>
          <ac:spMkLst>
            <pc:docMk/>
            <pc:sldMk cId="931227029" sldId="363"/>
            <ac:spMk id="32" creationId="{601E0D28-F396-408A-8743-8CC0BAC97D87}"/>
          </ac:spMkLst>
        </pc:spChg>
        <pc:spChg chg="add del">
          <ac:chgData name="RICARDO HUMBERTO SEVILLA AGUILAR" userId="S::rsevilla@cnsf.gob.mx::94c9c77e-ccbf-4b74-aeeb-01ce0f31e326" providerId="AD" clId="Web-{DD1F6A55-518E-4BBE-9F45-5783DE84EB43}" dt="2021-11-09T14:56:04.491" v="129"/>
          <ac:spMkLst>
            <pc:docMk/>
            <pc:sldMk cId="931227029" sldId="363"/>
            <ac:spMk id="33" creationId="{F00BDC79-3F81-46E5-81E1-FF3A23C84F87}"/>
          </ac:spMkLst>
        </pc:spChg>
        <pc:spChg chg="add mod">
          <ac:chgData name="RICARDO HUMBERTO SEVILLA AGUILAR" userId="S::rsevilla@cnsf.gob.mx::94c9c77e-ccbf-4b74-aeeb-01ce0f31e326" providerId="AD" clId="Web-{DD1F6A55-518E-4BBE-9F45-5783DE84EB43}" dt="2021-11-09T14:56:15.054" v="131" actId="1076"/>
          <ac:spMkLst>
            <pc:docMk/>
            <pc:sldMk cId="931227029" sldId="363"/>
            <ac:spMk id="34" creationId="{93C80C62-4A77-45E6-AE49-5CC9E7B069F2}"/>
          </ac:spMkLst>
        </pc:spChg>
        <pc:spChg chg="add mod">
          <ac:chgData name="RICARDO HUMBERTO SEVILLA AGUILAR" userId="S::rsevilla@cnsf.gob.mx::94c9c77e-ccbf-4b74-aeeb-01ce0f31e326" providerId="AD" clId="Web-{DD1F6A55-518E-4BBE-9F45-5783DE84EB43}" dt="2021-11-09T14:57:13.149" v="140" actId="1076"/>
          <ac:spMkLst>
            <pc:docMk/>
            <pc:sldMk cId="931227029" sldId="363"/>
            <ac:spMk id="35" creationId="{F03819A8-DFA0-4061-89A0-1D64CE55821D}"/>
          </ac:spMkLst>
        </pc:spChg>
        <pc:spChg chg="mod">
          <ac:chgData name="RICARDO HUMBERTO SEVILLA AGUILAR" userId="S::rsevilla@cnsf.gob.mx::94c9c77e-ccbf-4b74-aeeb-01ce0f31e326" providerId="AD" clId="Web-{DD1F6A55-518E-4BBE-9F45-5783DE84EB43}" dt="2021-11-09T15:07:54.740" v="170" actId="1076"/>
          <ac:spMkLst>
            <pc:docMk/>
            <pc:sldMk cId="931227029" sldId="363"/>
            <ac:spMk id="55" creationId="{568848BA-FC23-4B4A-AD6E-D3ADF9E57466}"/>
          </ac:spMkLst>
        </pc:spChg>
        <pc:spChg chg="mod">
          <ac:chgData name="RICARDO HUMBERTO SEVILLA AGUILAR" userId="S::rsevilla@cnsf.gob.mx::94c9c77e-ccbf-4b74-aeeb-01ce0f31e326" providerId="AD" clId="Web-{DD1F6A55-518E-4BBE-9F45-5783DE84EB43}" dt="2021-11-09T15:07:20.443" v="164" actId="1076"/>
          <ac:spMkLst>
            <pc:docMk/>
            <pc:sldMk cId="931227029" sldId="363"/>
            <ac:spMk id="59" creationId="{0C05B1D3-E400-4967-AEEE-EC8ADA689087}"/>
          </ac:spMkLst>
        </pc:spChg>
        <pc:spChg chg="mod">
          <ac:chgData name="RICARDO HUMBERTO SEVILLA AGUILAR" userId="S::rsevilla@cnsf.gob.mx::94c9c77e-ccbf-4b74-aeeb-01ce0f31e326" providerId="AD" clId="Web-{DD1F6A55-518E-4BBE-9F45-5783DE84EB43}" dt="2021-11-09T15:07:46.865" v="169" actId="1076"/>
          <ac:spMkLst>
            <pc:docMk/>
            <pc:sldMk cId="931227029" sldId="363"/>
            <ac:spMk id="60" creationId="{039DE8A8-31F4-4BDC-8F45-F15926B9DC5B}"/>
          </ac:spMkLst>
        </pc:spChg>
        <pc:spChg chg="mod">
          <ac:chgData name="RICARDO HUMBERTO SEVILLA AGUILAR" userId="S::rsevilla@cnsf.gob.mx::94c9c77e-ccbf-4b74-aeeb-01ce0f31e326" providerId="AD" clId="Web-{DD1F6A55-518E-4BBE-9F45-5783DE84EB43}" dt="2021-11-09T15:07:41.427" v="168" actId="1076"/>
          <ac:spMkLst>
            <pc:docMk/>
            <pc:sldMk cId="931227029" sldId="363"/>
            <ac:spMk id="61" creationId="{C0A83740-9E44-483E-9FB4-AB7822B0BFDC}"/>
          </ac:spMkLst>
        </pc:spChg>
        <pc:spChg chg="mod">
          <ac:chgData name="RICARDO HUMBERTO SEVILLA AGUILAR" userId="S::rsevilla@cnsf.gob.mx::94c9c77e-ccbf-4b74-aeeb-01ce0f31e326" providerId="AD" clId="Web-{DD1F6A55-518E-4BBE-9F45-5783DE84EB43}" dt="2021-11-09T15:17:34.924" v="207" actId="20577"/>
          <ac:spMkLst>
            <pc:docMk/>
            <pc:sldMk cId="931227029" sldId="363"/>
            <ac:spMk id="284" creationId="{00000000-0000-0000-0000-000000000000}"/>
          </ac:spMkLst>
        </pc:spChg>
      </pc:sldChg>
      <pc:sldChg chg="add del replId">
        <pc:chgData name="RICARDO HUMBERTO SEVILLA AGUILAR" userId="S::rsevilla@cnsf.gob.mx::94c9c77e-ccbf-4b74-aeeb-01ce0f31e326" providerId="AD" clId="Web-{DD1F6A55-518E-4BBE-9F45-5783DE84EB43}" dt="2021-11-09T15:36:13.384" v="328"/>
        <pc:sldMkLst>
          <pc:docMk/>
          <pc:sldMk cId="719232108" sldId="364"/>
        </pc:sldMkLst>
      </pc:sldChg>
      <pc:sldChg chg="delSp modSp add replId">
        <pc:chgData name="RICARDO HUMBERTO SEVILLA AGUILAR" userId="S::rsevilla@cnsf.gob.mx::94c9c77e-ccbf-4b74-aeeb-01ce0f31e326" providerId="AD" clId="Web-{DD1F6A55-518E-4BBE-9F45-5783DE84EB43}" dt="2021-11-09T15:35:02.367" v="327" actId="1076"/>
        <pc:sldMkLst>
          <pc:docMk/>
          <pc:sldMk cId="1112953249" sldId="365"/>
        </pc:sldMkLst>
        <pc:spChg chg="mod">
          <ac:chgData name="RICARDO HUMBERTO SEVILLA AGUILAR" userId="S::rsevilla@cnsf.gob.mx::94c9c77e-ccbf-4b74-aeeb-01ce0f31e326" providerId="AD" clId="Web-{DD1F6A55-518E-4BBE-9F45-5783DE84EB43}" dt="2021-11-09T15:34:48.210" v="325" actId="1076"/>
          <ac:spMkLst>
            <pc:docMk/>
            <pc:sldMk cId="1112953249" sldId="365"/>
            <ac:spMk id="14" creationId="{671B849A-DE32-4825-AFDF-1A9DB5CCF120}"/>
          </ac:spMkLst>
        </pc:spChg>
        <pc:spChg chg="mod">
          <ac:chgData name="RICARDO HUMBERTO SEVILLA AGUILAR" userId="S::rsevilla@cnsf.gob.mx::94c9c77e-ccbf-4b74-aeeb-01ce0f31e326" providerId="AD" clId="Web-{DD1F6A55-518E-4BBE-9F45-5783DE84EB43}" dt="2021-11-09T15:34:33.210" v="322" actId="1076"/>
          <ac:spMkLst>
            <pc:docMk/>
            <pc:sldMk cId="1112953249" sldId="365"/>
            <ac:spMk id="15" creationId="{E369D910-1F64-4961-87EC-B610C8064340}"/>
          </ac:spMkLst>
        </pc:spChg>
        <pc:spChg chg="mod">
          <ac:chgData name="RICARDO HUMBERTO SEVILLA AGUILAR" userId="S::rsevilla@cnsf.gob.mx::94c9c77e-ccbf-4b74-aeeb-01ce0f31e326" providerId="AD" clId="Web-{DD1F6A55-518E-4BBE-9F45-5783DE84EB43}" dt="2021-11-09T15:34:05.553" v="319" actId="20577"/>
          <ac:spMkLst>
            <pc:docMk/>
            <pc:sldMk cId="1112953249" sldId="365"/>
            <ac:spMk id="16" creationId="{43B7A084-E377-4861-968E-3046DC3FAE63}"/>
          </ac:spMkLst>
        </pc:spChg>
        <pc:spChg chg="mod">
          <ac:chgData name="RICARDO HUMBERTO SEVILLA AGUILAR" userId="S::rsevilla@cnsf.gob.mx::94c9c77e-ccbf-4b74-aeeb-01ce0f31e326" providerId="AD" clId="Web-{DD1F6A55-518E-4BBE-9F45-5783DE84EB43}" dt="2021-11-09T15:34:44.585" v="324" actId="1076"/>
          <ac:spMkLst>
            <pc:docMk/>
            <pc:sldMk cId="1112953249" sldId="365"/>
            <ac:spMk id="17" creationId="{E015F4FC-4286-4F71-A9D8-E129C3FF3809}"/>
          </ac:spMkLst>
        </pc:spChg>
        <pc:spChg chg="mod">
          <ac:chgData name="RICARDO HUMBERTO SEVILLA AGUILAR" userId="S::rsevilla@cnsf.gob.mx::94c9c77e-ccbf-4b74-aeeb-01ce0f31e326" providerId="AD" clId="Web-{DD1F6A55-518E-4BBE-9F45-5783DE84EB43}" dt="2021-11-09T15:34:39.054" v="323" actId="1076"/>
          <ac:spMkLst>
            <pc:docMk/>
            <pc:sldMk cId="1112953249" sldId="365"/>
            <ac:spMk id="18" creationId="{B3E51642-0998-46A5-B213-2F2B92C00A35}"/>
          </ac:spMkLst>
        </pc:spChg>
        <pc:spChg chg="mod">
          <ac:chgData name="RICARDO HUMBERTO SEVILLA AGUILAR" userId="S::rsevilla@cnsf.gob.mx::94c9c77e-ccbf-4b74-aeeb-01ce0f31e326" providerId="AD" clId="Web-{DD1F6A55-518E-4BBE-9F45-5783DE84EB43}" dt="2021-11-09T15:35:02.367" v="327" actId="1076"/>
          <ac:spMkLst>
            <pc:docMk/>
            <pc:sldMk cId="1112953249" sldId="365"/>
            <ac:spMk id="19" creationId="{1A721774-BE97-4A90-B132-B72E83C04FE7}"/>
          </ac:spMkLst>
        </pc:spChg>
        <pc:spChg chg="mod">
          <ac:chgData name="RICARDO HUMBERTO SEVILLA AGUILAR" userId="S::rsevilla@cnsf.gob.mx::94c9c77e-ccbf-4b74-aeeb-01ce0f31e326" providerId="AD" clId="Web-{DD1F6A55-518E-4BBE-9F45-5783DE84EB43}" dt="2021-11-09T15:34:28.460" v="321" actId="1076"/>
          <ac:spMkLst>
            <pc:docMk/>
            <pc:sldMk cId="1112953249" sldId="365"/>
            <ac:spMk id="20" creationId="{D9AB502A-1EEB-4D39-976E-BA03CA598CA8}"/>
          </ac:spMkLst>
        </pc:spChg>
        <pc:spChg chg="del">
          <ac:chgData name="RICARDO HUMBERTO SEVILLA AGUILAR" userId="S::rsevilla@cnsf.gob.mx::94c9c77e-ccbf-4b74-aeeb-01ce0f31e326" providerId="AD" clId="Web-{DD1F6A55-518E-4BBE-9F45-5783DE84EB43}" dt="2021-11-09T15:33:06.146" v="304"/>
          <ac:spMkLst>
            <pc:docMk/>
            <pc:sldMk cId="1112953249" sldId="365"/>
            <ac:spMk id="21" creationId="{74A37F92-496B-41F8-BE64-ED425757A0E0}"/>
          </ac:spMkLst>
        </pc:spChg>
        <pc:spChg chg="del">
          <ac:chgData name="RICARDO HUMBERTO SEVILLA AGUILAR" userId="S::rsevilla@cnsf.gob.mx::94c9c77e-ccbf-4b74-aeeb-01ce0f31e326" providerId="AD" clId="Web-{DD1F6A55-518E-4BBE-9F45-5783DE84EB43}" dt="2021-11-09T15:32:54.505" v="299"/>
          <ac:spMkLst>
            <pc:docMk/>
            <pc:sldMk cId="1112953249" sldId="365"/>
            <ac:spMk id="22" creationId="{CB268E38-9699-4929-9435-3F62CFD537C0}"/>
          </ac:spMkLst>
        </pc:spChg>
        <pc:spChg chg="del mod">
          <ac:chgData name="RICARDO HUMBERTO SEVILLA AGUILAR" userId="S::rsevilla@cnsf.gob.mx::94c9c77e-ccbf-4b74-aeeb-01ce0f31e326" providerId="AD" clId="Web-{DD1F6A55-518E-4BBE-9F45-5783DE84EB43}" dt="2021-11-09T15:33:01.724" v="302"/>
          <ac:spMkLst>
            <pc:docMk/>
            <pc:sldMk cId="1112953249" sldId="365"/>
            <ac:spMk id="23" creationId="{B8ADCE4E-2E76-44A8-AD0C-2323EB43B160}"/>
          </ac:spMkLst>
        </pc:spChg>
        <pc:spChg chg="del">
          <ac:chgData name="RICARDO HUMBERTO SEVILLA AGUILAR" userId="S::rsevilla@cnsf.gob.mx::94c9c77e-ccbf-4b74-aeeb-01ce0f31e326" providerId="AD" clId="Web-{DD1F6A55-518E-4BBE-9F45-5783DE84EB43}" dt="2021-11-09T15:32:56.474" v="300"/>
          <ac:spMkLst>
            <pc:docMk/>
            <pc:sldMk cId="1112953249" sldId="365"/>
            <ac:spMk id="24" creationId="{C1817F3C-6ED0-4AB9-A865-CB83664FF200}"/>
          </ac:spMkLst>
        </pc:spChg>
        <pc:spChg chg="del">
          <ac:chgData name="RICARDO HUMBERTO SEVILLA AGUILAR" userId="S::rsevilla@cnsf.gob.mx::94c9c77e-ccbf-4b74-aeeb-01ce0f31e326" providerId="AD" clId="Web-{DD1F6A55-518E-4BBE-9F45-5783DE84EB43}" dt="2021-11-09T15:33:09.130" v="305"/>
          <ac:spMkLst>
            <pc:docMk/>
            <pc:sldMk cId="1112953249" sldId="365"/>
            <ac:spMk id="25" creationId="{1DFB9062-872C-450D-9295-596D43CF8748}"/>
          </ac:spMkLst>
        </pc:spChg>
        <pc:spChg chg="del">
          <ac:chgData name="RICARDO HUMBERTO SEVILLA AGUILAR" userId="S::rsevilla@cnsf.gob.mx::94c9c77e-ccbf-4b74-aeeb-01ce0f31e326" providerId="AD" clId="Web-{DD1F6A55-518E-4BBE-9F45-5783DE84EB43}" dt="2021-11-09T15:33:03.943" v="303"/>
          <ac:spMkLst>
            <pc:docMk/>
            <pc:sldMk cId="1112953249" sldId="365"/>
            <ac:spMk id="37" creationId="{5A182893-7E51-453F-9A90-71D7AD57EC1C}"/>
          </ac:spMkLst>
        </pc:spChg>
        <pc:spChg chg="mod">
          <ac:chgData name="RICARDO HUMBERTO SEVILLA AGUILAR" userId="S::rsevilla@cnsf.gob.mx::94c9c77e-ccbf-4b74-aeeb-01ce0f31e326" providerId="AD" clId="Web-{DD1F6A55-518E-4BBE-9F45-5783DE84EB43}" dt="2021-11-09T15:34:14.350" v="320" actId="1076"/>
          <ac:spMkLst>
            <pc:docMk/>
            <pc:sldMk cId="1112953249" sldId="365"/>
            <ac:spMk id="55" creationId="{568848BA-FC23-4B4A-AD6E-D3ADF9E57466}"/>
          </ac:spMkLst>
        </pc:spChg>
        <pc:spChg chg="mod">
          <ac:chgData name="RICARDO HUMBERTO SEVILLA AGUILAR" userId="S::rsevilla@cnsf.gob.mx::94c9c77e-ccbf-4b74-aeeb-01ce0f31e326" providerId="AD" clId="Web-{DD1F6A55-518E-4BBE-9F45-5783DE84EB43}" dt="2021-11-09T15:33:47.490" v="314" actId="1076"/>
          <ac:spMkLst>
            <pc:docMk/>
            <pc:sldMk cId="1112953249" sldId="365"/>
            <ac:spMk id="59" creationId="{0C05B1D3-E400-4967-AEEE-EC8ADA689087}"/>
          </ac:spMkLst>
        </pc:spChg>
        <pc:spChg chg="mod">
          <ac:chgData name="RICARDO HUMBERTO SEVILLA AGUILAR" userId="S::rsevilla@cnsf.gob.mx::94c9c77e-ccbf-4b74-aeeb-01ce0f31e326" providerId="AD" clId="Web-{DD1F6A55-518E-4BBE-9F45-5783DE84EB43}" dt="2021-11-09T15:33:58.631" v="316" actId="1076"/>
          <ac:spMkLst>
            <pc:docMk/>
            <pc:sldMk cId="1112953249" sldId="365"/>
            <ac:spMk id="60" creationId="{039DE8A8-31F4-4BDC-8F45-F15926B9DC5B}"/>
          </ac:spMkLst>
        </pc:spChg>
        <pc:spChg chg="mod">
          <ac:chgData name="RICARDO HUMBERTO SEVILLA AGUILAR" userId="S::rsevilla@cnsf.gob.mx::94c9c77e-ccbf-4b74-aeeb-01ce0f31e326" providerId="AD" clId="Web-{DD1F6A55-518E-4BBE-9F45-5783DE84EB43}" dt="2021-11-09T15:33:53.975" v="315" actId="1076"/>
          <ac:spMkLst>
            <pc:docMk/>
            <pc:sldMk cId="1112953249" sldId="365"/>
            <ac:spMk id="61" creationId="{C0A83740-9E44-483E-9FB4-AB7822B0BFDC}"/>
          </ac:spMkLst>
        </pc:spChg>
        <pc:spChg chg="mod">
          <ac:chgData name="RICARDO HUMBERTO SEVILLA AGUILAR" userId="S::rsevilla@cnsf.gob.mx::94c9c77e-ccbf-4b74-aeeb-01ce0f31e326" providerId="AD" clId="Web-{DD1F6A55-518E-4BBE-9F45-5783DE84EB43}" dt="2021-11-09T15:33:30.631" v="313" actId="20577"/>
          <ac:spMkLst>
            <pc:docMk/>
            <pc:sldMk cId="1112953249" sldId="365"/>
            <ac:spMk id="284" creationId="{00000000-0000-0000-0000-000000000000}"/>
          </ac:spMkLst>
        </pc:spChg>
      </pc:sldChg>
    </pc:docChg>
  </pc:docChgLst>
  <pc:docChgLst>
    <pc:chgData name="RICARDO HUMBERTO SEVILLA AGUILAR" userId="S::rsevilla@cnsf.gob.mx::94c9c77e-ccbf-4b74-aeeb-01ce0f31e326" providerId="AD" clId="Web-{AE0E72D1-587C-4372-BF3A-FE1513549CD6}"/>
    <pc:docChg chg="modSld">
      <pc:chgData name="RICARDO HUMBERTO SEVILLA AGUILAR" userId="S::rsevilla@cnsf.gob.mx::94c9c77e-ccbf-4b74-aeeb-01ce0f31e326" providerId="AD" clId="Web-{AE0E72D1-587C-4372-BF3A-FE1513549CD6}" dt="2021-10-14T15:05:12.126" v="52" actId="20577"/>
      <pc:docMkLst>
        <pc:docMk/>
      </pc:docMkLst>
      <pc:sldChg chg="modSp">
        <pc:chgData name="RICARDO HUMBERTO SEVILLA AGUILAR" userId="S::rsevilla@cnsf.gob.mx::94c9c77e-ccbf-4b74-aeeb-01ce0f31e326" providerId="AD" clId="Web-{AE0E72D1-587C-4372-BF3A-FE1513549CD6}" dt="2021-10-14T14:54:50.669" v="3" actId="20577"/>
        <pc:sldMkLst>
          <pc:docMk/>
          <pc:sldMk cId="555670862" sldId="336"/>
        </pc:sldMkLst>
        <pc:spChg chg="mod">
          <ac:chgData name="RICARDO HUMBERTO SEVILLA AGUILAR" userId="S::rsevilla@cnsf.gob.mx::94c9c77e-ccbf-4b74-aeeb-01ce0f31e326" providerId="AD" clId="Web-{AE0E72D1-587C-4372-BF3A-FE1513549CD6}" dt="2021-10-14T14:54:50.669" v="3" actId="20577"/>
          <ac:spMkLst>
            <pc:docMk/>
            <pc:sldMk cId="555670862" sldId="336"/>
            <ac:spMk id="284" creationId="{00000000-0000-0000-0000-000000000000}"/>
          </ac:spMkLst>
        </pc:spChg>
      </pc:sldChg>
      <pc:sldChg chg="modSp">
        <pc:chgData name="RICARDO HUMBERTO SEVILLA AGUILAR" userId="S::rsevilla@cnsf.gob.mx::94c9c77e-ccbf-4b74-aeeb-01ce0f31e326" providerId="AD" clId="Web-{AE0E72D1-587C-4372-BF3A-FE1513549CD6}" dt="2021-10-14T14:55:35.248" v="4" actId="20577"/>
        <pc:sldMkLst>
          <pc:docMk/>
          <pc:sldMk cId="821294279" sldId="338"/>
        </pc:sldMkLst>
        <pc:spChg chg="mod">
          <ac:chgData name="RICARDO HUMBERTO SEVILLA AGUILAR" userId="S::rsevilla@cnsf.gob.mx::94c9c77e-ccbf-4b74-aeeb-01ce0f31e326" providerId="AD" clId="Web-{AE0E72D1-587C-4372-BF3A-FE1513549CD6}" dt="2021-10-14T14:55:35.248" v="4" actId="20577"/>
          <ac:spMkLst>
            <pc:docMk/>
            <pc:sldMk cId="821294279" sldId="338"/>
            <ac:spMk id="284" creationId="{00000000-0000-0000-0000-000000000000}"/>
          </ac:spMkLst>
        </pc:spChg>
      </pc:sldChg>
      <pc:sldChg chg="modSp">
        <pc:chgData name="RICARDO HUMBERTO SEVILLA AGUILAR" userId="S::rsevilla@cnsf.gob.mx::94c9c77e-ccbf-4b74-aeeb-01ce0f31e326" providerId="AD" clId="Web-{AE0E72D1-587C-4372-BF3A-FE1513549CD6}" dt="2021-10-14T14:55:55.593" v="5" actId="20577"/>
        <pc:sldMkLst>
          <pc:docMk/>
          <pc:sldMk cId="1098438581" sldId="339"/>
        </pc:sldMkLst>
        <pc:spChg chg="mod">
          <ac:chgData name="RICARDO HUMBERTO SEVILLA AGUILAR" userId="S::rsevilla@cnsf.gob.mx::94c9c77e-ccbf-4b74-aeeb-01ce0f31e326" providerId="AD" clId="Web-{AE0E72D1-587C-4372-BF3A-FE1513549CD6}" dt="2021-10-14T14:55:55.593" v="5" actId="20577"/>
          <ac:spMkLst>
            <pc:docMk/>
            <pc:sldMk cId="1098438581" sldId="339"/>
            <ac:spMk id="284" creationId="{00000000-0000-0000-0000-000000000000}"/>
          </ac:spMkLst>
        </pc:spChg>
      </pc:sldChg>
      <pc:sldChg chg="modSp">
        <pc:chgData name="RICARDO HUMBERTO SEVILLA AGUILAR" userId="S::rsevilla@cnsf.gob.mx::94c9c77e-ccbf-4b74-aeeb-01ce0f31e326" providerId="AD" clId="Web-{AE0E72D1-587C-4372-BF3A-FE1513549CD6}" dt="2021-10-14T14:56:12.546" v="6" actId="20577"/>
        <pc:sldMkLst>
          <pc:docMk/>
          <pc:sldMk cId="59729759" sldId="340"/>
        </pc:sldMkLst>
        <pc:spChg chg="mod">
          <ac:chgData name="RICARDO HUMBERTO SEVILLA AGUILAR" userId="S::rsevilla@cnsf.gob.mx::94c9c77e-ccbf-4b74-aeeb-01ce0f31e326" providerId="AD" clId="Web-{AE0E72D1-587C-4372-BF3A-FE1513549CD6}" dt="2021-10-14T14:56:12.546" v="6" actId="20577"/>
          <ac:spMkLst>
            <pc:docMk/>
            <pc:sldMk cId="59729759" sldId="340"/>
            <ac:spMk id="284" creationId="{00000000-0000-0000-0000-000000000000}"/>
          </ac:spMkLst>
        </pc:spChg>
      </pc:sldChg>
      <pc:sldChg chg="modSp">
        <pc:chgData name="RICARDO HUMBERTO SEVILLA AGUILAR" userId="S::rsevilla@cnsf.gob.mx::94c9c77e-ccbf-4b74-aeeb-01ce0f31e326" providerId="AD" clId="Web-{AE0E72D1-587C-4372-BF3A-FE1513549CD6}" dt="2021-10-14T14:58:35.613" v="31"/>
        <pc:sldMkLst>
          <pc:docMk/>
          <pc:sldMk cId="1117751392" sldId="341"/>
        </pc:sldMkLst>
        <pc:spChg chg="mod">
          <ac:chgData name="RICARDO HUMBERTO SEVILLA AGUILAR" userId="S::rsevilla@cnsf.gob.mx::94c9c77e-ccbf-4b74-aeeb-01ce0f31e326" providerId="AD" clId="Web-{AE0E72D1-587C-4372-BF3A-FE1513549CD6}" dt="2021-10-14T14:56:44.985" v="8" actId="20577"/>
          <ac:spMkLst>
            <pc:docMk/>
            <pc:sldMk cId="1117751392" sldId="341"/>
            <ac:spMk id="284" creationId="{00000000-0000-0000-0000-000000000000}"/>
          </ac:spMkLst>
        </pc:spChg>
        <pc:graphicFrameChg chg="mod modGraphic">
          <ac:chgData name="RICARDO HUMBERTO SEVILLA AGUILAR" userId="S::rsevilla@cnsf.gob.mx::94c9c77e-ccbf-4b74-aeeb-01ce0f31e326" providerId="AD" clId="Web-{AE0E72D1-587C-4372-BF3A-FE1513549CD6}" dt="2021-10-14T14:58:35.613" v="31"/>
          <ac:graphicFrameMkLst>
            <pc:docMk/>
            <pc:sldMk cId="1117751392" sldId="341"/>
            <ac:graphicFrameMk id="6" creationId="{104DFD3D-DF3E-41E0-9A64-EA91EFED1A92}"/>
          </ac:graphicFrameMkLst>
        </pc:graphicFrameChg>
      </pc:sldChg>
      <pc:sldChg chg="modSp">
        <pc:chgData name="RICARDO HUMBERTO SEVILLA AGUILAR" userId="S::rsevilla@cnsf.gob.mx::94c9c77e-ccbf-4b74-aeeb-01ce0f31e326" providerId="AD" clId="Web-{AE0E72D1-587C-4372-BF3A-FE1513549CD6}" dt="2021-10-14T14:59:07.489" v="32" actId="20577"/>
        <pc:sldMkLst>
          <pc:docMk/>
          <pc:sldMk cId="1099328065" sldId="343"/>
        </pc:sldMkLst>
        <pc:spChg chg="mod">
          <ac:chgData name="RICARDO HUMBERTO SEVILLA AGUILAR" userId="S::rsevilla@cnsf.gob.mx::94c9c77e-ccbf-4b74-aeeb-01ce0f31e326" providerId="AD" clId="Web-{AE0E72D1-587C-4372-BF3A-FE1513549CD6}" dt="2021-10-14T14:59:07.489" v="32" actId="20577"/>
          <ac:spMkLst>
            <pc:docMk/>
            <pc:sldMk cId="1099328065" sldId="343"/>
            <ac:spMk id="284" creationId="{00000000-0000-0000-0000-000000000000}"/>
          </ac:spMkLst>
        </pc:spChg>
      </pc:sldChg>
      <pc:sldChg chg="modSp">
        <pc:chgData name="RICARDO HUMBERTO SEVILLA AGUILAR" userId="S::rsevilla@cnsf.gob.mx::94c9c77e-ccbf-4b74-aeeb-01ce0f31e326" providerId="AD" clId="Web-{AE0E72D1-587C-4372-BF3A-FE1513549CD6}" dt="2021-10-14T14:59:37.115" v="36" actId="20577"/>
        <pc:sldMkLst>
          <pc:docMk/>
          <pc:sldMk cId="4080022804" sldId="344"/>
        </pc:sldMkLst>
        <pc:spChg chg="mod">
          <ac:chgData name="RICARDO HUMBERTO SEVILLA AGUILAR" userId="S::rsevilla@cnsf.gob.mx::94c9c77e-ccbf-4b74-aeeb-01ce0f31e326" providerId="AD" clId="Web-{AE0E72D1-587C-4372-BF3A-FE1513549CD6}" dt="2021-10-14T14:59:37.115" v="36" actId="20577"/>
          <ac:spMkLst>
            <pc:docMk/>
            <pc:sldMk cId="4080022804" sldId="344"/>
            <ac:spMk id="284" creationId="{00000000-0000-0000-0000-000000000000}"/>
          </ac:spMkLst>
        </pc:spChg>
      </pc:sldChg>
      <pc:sldChg chg="modSp">
        <pc:chgData name="RICARDO HUMBERTO SEVILLA AGUILAR" userId="S::rsevilla@cnsf.gob.mx::94c9c77e-ccbf-4b74-aeeb-01ce0f31e326" providerId="AD" clId="Web-{AE0E72D1-587C-4372-BF3A-FE1513549CD6}" dt="2021-10-14T15:00:07.522" v="43" actId="20577"/>
        <pc:sldMkLst>
          <pc:docMk/>
          <pc:sldMk cId="1325323867" sldId="345"/>
        </pc:sldMkLst>
        <pc:spChg chg="mod">
          <ac:chgData name="RICARDO HUMBERTO SEVILLA AGUILAR" userId="S::rsevilla@cnsf.gob.mx::94c9c77e-ccbf-4b74-aeeb-01ce0f31e326" providerId="AD" clId="Web-{AE0E72D1-587C-4372-BF3A-FE1513549CD6}" dt="2021-10-14T15:00:07.522" v="43" actId="20577"/>
          <ac:spMkLst>
            <pc:docMk/>
            <pc:sldMk cId="1325323867" sldId="345"/>
            <ac:spMk id="284" creationId="{00000000-0000-0000-0000-000000000000}"/>
          </ac:spMkLst>
        </pc:spChg>
      </pc:sldChg>
      <pc:sldChg chg="modSp">
        <pc:chgData name="RICARDO HUMBERTO SEVILLA AGUILAR" userId="S::rsevilla@cnsf.gob.mx::94c9c77e-ccbf-4b74-aeeb-01ce0f31e326" providerId="AD" clId="Web-{AE0E72D1-587C-4372-BF3A-FE1513549CD6}" dt="2021-10-14T15:00:28.851" v="47" actId="20577"/>
        <pc:sldMkLst>
          <pc:docMk/>
          <pc:sldMk cId="1916755959" sldId="347"/>
        </pc:sldMkLst>
        <pc:spChg chg="mod">
          <ac:chgData name="RICARDO HUMBERTO SEVILLA AGUILAR" userId="S::rsevilla@cnsf.gob.mx::94c9c77e-ccbf-4b74-aeeb-01ce0f31e326" providerId="AD" clId="Web-{AE0E72D1-587C-4372-BF3A-FE1513549CD6}" dt="2021-10-14T15:00:28.851" v="47" actId="20577"/>
          <ac:spMkLst>
            <pc:docMk/>
            <pc:sldMk cId="1916755959" sldId="347"/>
            <ac:spMk id="284" creationId="{00000000-0000-0000-0000-000000000000}"/>
          </ac:spMkLst>
        </pc:spChg>
      </pc:sldChg>
      <pc:sldChg chg="modSp">
        <pc:chgData name="RICARDO HUMBERTO SEVILLA AGUILAR" userId="S::rsevilla@cnsf.gob.mx::94c9c77e-ccbf-4b74-aeeb-01ce0f31e326" providerId="AD" clId="Web-{AE0E72D1-587C-4372-BF3A-FE1513549CD6}" dt="2021-10-14T15:00:39.055" v="48" actId="20577"/>
        <pc:sldMkLst>
          <pc:docMk/>
          <pc:sldMk cId="3168573685" sldId="348"/>
        </pc:sldMkLst>
        <pc:spChg chg="mod">
          <ac:chgData name="RICARDO HUMBERTO SEVILLA AGUILAR" userId="S::rsevilla@cnsf.gob.mx::94c9c77e-ccbf-4b74-aeeb-01ce0f31e326" providerId="AD" clId="Web-{AE0E72D1-587C-4372-BF3A-FE1513549CD6}" dt="2021-10-14T15:00:39.055" v="48" actId="20577"/>
          <ac:spMkLst>
            <pc:docMk/>
            <pc:sldMk cId="3168573685" sldId="348"/>
            <ac:spMk id="284" creationId="{00000000-0000-0000-0000-000000000000}"/>
          </ac:spMkLst>
        </pc:spChg>
      </pc:sldChg>
      <pc:sldChg chg="modSp">
        <pc:chgData name="RICARDO HUMBERTO SEVILLA AGUILAR" userId="S::rsevilla@cnsf.gob.mx::94c9c77e-ccbf-4b74-aeeb-01ce0f31e326" providerId="AD" clId="Web-{AE0E72D1-587C-4372-BF3A-FE1513549CD6}" dt="2021-10-14T15:05:12.126" v="52" actId="20577"/>
        <pc:sldMkLst>
          <pc:docMk/>
          <pc:sldMk cId="3932352867" sldId="351"/>
        </pc:sldMkLst>
        <pc:spChg chg="mod">
          <ac:chgData name="RICARDO HUMBERTO SEVILLA AGUILAR" userId="S::rsevilla@cnsf.gob.mx::94c9c77e-ccbf-4b74-aeeb-01ce0f31e326" providerId="AD" clId="Web-{AE0E72D1-587C-4372-BF3A-FE1513549CD6}" dt="2021-10-14T15:05:12.126" v="52" actId="20577"/>
          <ac:spMkLst>
            <pc:docMk/>
            <pc:sldMk cId="3932352867" sldId="351"/>
            <ac:spMk id="284" creationId="{00000000-0000-0000-0000-000000000000}"/>
          </ac:spMkLst>
        </pc:spChg>
      </pc:sldChg>
      <pc:sldChg chg="modSp">
        <pc:chgData name="RICARDO HUMBERTO SEVILLA AGUILAR" userId="S::rsevilla@cnsf.gob.mx::94c9c77e-ccbf-4b74-aeeb-01ce0f31e326" providerId="AD" clId="Web-{AE0E72D1-587C-4372-BF3A-FE1513549CD6}" dt="2021-10-14T15:01:27.275" v="51" actId="20577"/>
        <pc:sldMkLst>
          <pc:docMk/>
          <pc:sldMk cId="2344247100" sldId="353"/>
        </pc:sldMkLst>
        <pc:spChg chg="mod">
          <ac:chgData name="RICARDO HUMBERTO SEVILLA AGUILAR" userId="S::rsevilla@cnsf.gob.mx::94c9c77e-ccbf-4b74-aeeb-01ce0f31e326" providerId="AD" clId="Web-{AE0E72D1-587C-4372-BF3A-FE1513549CD6}" dt="2021-10-14T15:01:27.275" v="51" actId="20577"/>
          <ac:spMkLst>
            <pc:docMk/>
            <pc:sldMk cId="2344247100" sldId="353"/>
            <ac:spMk id="284" creationId="{00000000-0000-0000-0000-000000000000}"/>
          </ac:spMkLst>
        </pc:spChg>
      </pc:sldChg>
    </pc:docChg>
  </pc:docChgLst>
  <pc:docChgLst>
    <pc:chgData name="RICARDO HUMBERTO SEVILLA AGUILAR" userId="S::rsevilla@cnsf.gob.mx::94c9c77e-ccbf-4b74-aeeb-01ce0f31e326" providerId="AD" clId="Web-{72ED050A-6C5A-41CD-BBC5-E541C74CC2D2}"/>
    <pc:docChg chg="modSld">
      <pc:chgData name="RICARDO HUMBERTO SEVILLA AGUILAR" userId="S::rsevilla@cnsf.gob.mx::94c9c77e-ccbf-4b74-aeeb-01ce0f31e326" providerId="AD" clId="Web-{72ED050A-6C5A-41CD-BBC5-E541C74CC2D2}" dt="2021-11-10T15:01:30.152" v="6" actId="20577"/>
      <pc:docMkLst>
        <pc:docMk/>
      </pc:docMkLst>
      <pc:sldChg chg="modSp">
        <pc:chgData name="RICARDO HUMBERTO SEVILLA AGUILAR" userId="S::rsevilla@cnsf.gob.mx::94c9c77e-ccbf-4b74-aeeb-01ce0f31e326" providerId="AD" clId="Web-{72ED050A-6C5A-41CD-BBC5-E541C74CC2D2}" dt="2021-11-10T15:01:30.152" v="6" actId="20577"/>
        <pc:sldMkLst>
          <pc:docMk/>
          <pc:sldMk cId="2417348414" sldId="332"/>
        </pc:sldMkLst>
        <pc:spChg chg="mod">
          <ac:chgData name="RICARDO HUMBERTO SEVILLA AGUILAR" userId="S::rsevilla@cnsf.gob.mx::94c9c77e-ccbf-4b74-aeeb-01ce0f31e326" providerId="AD" clId="Web-{72ED050A-6C5A-41CD-BBC5-E541C74CC2D2}" dt="2021-11-10T15:01:30.152" v="6" actId="20577"/>
          <ac:spMkLst>
            <pc:docMk/>
            <pc:sldMk cId="2417348414" sldId="332"/>
            <ac:spMk id="284" creationId="{00000000-0000-0000-0000-000000000000}"/>
          </ac:spMkLst>
        </pc:spChg>
      </pc:sldChg>
    </pc:docChg>
  </pc:docChgLst>
  <pc:docChgLst>
    <pc:chgData name="ALDO RAZIEL HERNANDEZ ALVAREZ" userId="5bf40253-5cfa-4473-9e63-9d01842aff24" providerId="ADAL" clId="{EEB0477D-8CBD-4DDB-853E-542D56B40C0C}"/>
    <pc:docChg chg="addSld delSld modSld">
      <pc:chgData name="ALDO RAZIEL HERNANDEZ ALVAREZ" userId="5bf40253-5cfa-4473-9e63-9d01842aff24" providerId="ADAL" clId="{EEB0477D-8CBD-4DDB-853E-542D56B40C0C}" dt="2021-10-12T06:56:33.431" v="2" actId="2696"/>
      <pc:docMkLst>
        <pc:docMk/>
      </pc:docMkLst>
      <pc:sldChg chg="del">
        <pc:chgData name="ALDO RAZIEL HERNANDEZ ALVAREZ" userId="5bf40253-5cfa-4473-9e63-9d01842aff24" providerId="ADAL" clId="{EEB0477D-8CBD-4DDB-853E-542D56B40C0C}" dt="2021-10-12T06:56:24.579" v="1" actId="2696"/>
        <pc:sldMkLst>
          <pc:docMk/>
          <pc:sldMk cId="363254630" sldId="323"/>
        </pc:sldMkLst>
      </pc:sldChg>
      <pc:sldChg chg="del">
        <pc:chgData name="ALDO RAZIEL HERNANDEZ ALVAREZ" userId="5bf40253-5cfa-4473-9e63-9d01842aff24" providerId="ADAL" clId="{EEB0477D-8CBD-4DDB-853E-542D56B40C0C}" dt="2021-10-12T06:56:33.431" v="2" actId="2696"/>
        <pc:sldMkLst>
          <pc:docMk/>
          <pc:sldMk cId="579098867" sldId="324"/>
        </pc:sldMkLst>
      </pc:sldChg>
      <pc:sldChg chg="add">
        <pc:chgData name="ALDO RAZIEL HERNANDEZ ALVAREZ" userId="5bf40253-5cfa-4473-9e63-9d01842aff24" providerId="ADAL" clId="{EEB0477D-8CBD-4DDB-853E-542D56B40C0C}" dt="2021-10-12T06:56:19.179" v="0"/>
        <pc:sldMkLst>
          <pc:docMk/>
          <pc:sldMk cId="1996846707" sldId="326"/>
        </pc:sldMkLst>
      </pc:sldChg>
      <pc:sldChg chg="add">
        <pc:chgData name="ALDO RAZIEL HERNANDEZ ALVAREZ" userId="5bf40253-5cfa-4473-9e63-9d01842aff24" providerId="ADAL" clId="{EEB0477D-8CBD-4DDB-853E-542D56B40C0C}" dt="2021-10-12T06:56:19.179" v="0"/>
        <pc:sldMkLst>
          <pc:docMk/>
          <pc:sldMk cId="3404425001" sldId="327"/>
        </pc:sldMkLst>
      </pc:sldChg>
      <pc:sldChg chg="add">
        <pc:chgData name="ALDO RAZIEL HERNANDEZ ALVAREZ" userId="5bf40253-5cfa-4473-9e63-9d01842aff24" providerId="ADAL" clId="{EEB0477D-8CBD-4DDB-853E-542D56B40C0C}" dt="2021-10-12T06:56:19.179" v="0"/>
        <pc:sldMkLst>
          <pc:docMk/>
          <pc:sldMk cId="2399118013" sldId="328"/>
        </pc:sldMkLst>
      </pc:sldChg>
      <pc:sldChg chg="add">
        <pc:chgData name="ALDO RAZIEL HERNANDEZ ALVAREZ" userId="5bf40253-5cfa-4473-9e63-9d01842aff24" providerId="ADAL" clId="{EEB0477D-8CBD-4DDB-853E-542D56B40C0C}" dt="2021-10-12T06:56:19.179" v="0"/>
        <pc:sldMkLst>
          <pc:docMk/>
          <pc:sldMk cId="848359904" sldId="329"/>
        </pc:sldMkLst>
      </pc:sldChg>
      <pc:sldChg chg="add">
        <pc:chgData name="ALDO RAZIEL HERNANDEZ ALVAREZ" userId="5bf40253-5cfa-4473-9e63-9d01842aff24" providerId="ADAL" clId="{EEB0477D-8CBD-4DDB-853E-542D56B40C0C}" dt="2021-10-12T06:56:19.179" v="0"/>
        <pc:sldMkLst>
          <pc:docMk/>
          <pc:sldMk cId="1960781738" sldId="330"/>
        </pc:sldMkLst>
      </pc:sldChg>
      <pc:sldChg chg="add">
        <pc:chgData name="ALDO RAZIEL HERNANDEZ ALVAREZ" userId="5bf40253-5cfa-4473-9e63-9d01842aff24" providerId="ADAL" clId="{EEB0477D-8CBD-4DDB-853E-542D56B40C0C}" dt="2021-10-12T06:56:19.179" v="0"/>
        <pc:sldMkLst>
          <pc:docMk/>
          <pc:sldMk cId="3618664282" sldId="331"/>
        </pc:sldMkLst>
      </pc:sldChg>
      <pc:sldChg chg="add">
        <pc:chgData name="ALDO RAZIEL HERNANDEZ ALVAREZ" userId="5bf40253-5cfa-4473-9e63-9d01842aff24" providerId="ADAL" clId="{EEB0477D-8CBD-4DDB-853E-542D56B40C0C}" dt="2021-10-12T06:56:19.179" v="0"/>
        <pc:sldMkLst>
          <pc:docMk/>
          <pc:sldMk cId="2417348414" sldId="332"/>
        </pc:sldMkLst>
      </pc:sldChg>
      <pc:sldChg chg="add">
        <pc:chgData name="ALDO RAZIEL HERNANDEZ ALVAREZ" userId="5bf40253-5cfa-4473-9e63-9d01842aff24" providerId="ADAL" clId="{EEB0477D-8CBD-4DDB-853E-542D56B40C0C}" dt="2021-10-12T06:56:19.179" v="0"/>
        <pc:sldMkLst>
          <pc:docMk/>
          <pc:sldMk cId="2943498730" sldId="333"/>
        </pc:sldMkLst>
      </pc:sldChg>
      <pc:sldChg chg="add">
        <pc:chgData name="ALDO RAZIEL HERNANDEZ ALVAREZ" userId="5bf40253-5cfa-4473-9e63-9d01842aff24" providerId="ADAL" clId="{EEB0477D-8CBD-4DDB-853E-542D56B40C0C}" dt="2021-10-12T06:56:19.179" v="0"/>
        <pc:sldMkLst>
          <pc:docMk/>
          <pc:sldMk cId="2787206209" sldId="334"/>
        </pc:sldMkLst>
      </pc:sldChg>
      <pc:sldChg chg="add">
        <pc:chgData name="ALDO RAZIEL HERNANDEZ ALVAREZ" userId="5bf40253-5cfa-4473-9e63-9d01842aff24" providerId="ADAL" clId="{EEB0477D-8CBD-4DDB-853E-542D56B40C0C}" dt="2021-10-12T06:56:19.179" v="0"/>
        <pc:sldMkLst>
          <pc:docMk/>
          <pc:sldMk cId="1216869106" sldId="335"/>
        </pc:sldMkLst>
      </pc:sldChg>
      <pc:sldChg chg="add">
        <pc:chgData name="ALDO RAZIEL HERNANDEZ ALVAREZ" userId="5bf40253-5cfa-4473-9e63-9d01842aff24" providerId="ADAL" clId="{EEB0477D-8CBD-4DDB-853E-542D56B40C0C}" dt="2021-10-12T06:56:19.179" v="0"/>
        <pc:sldMkLst>
          <pc:docMk/>
          <pc:sldMk cId="555670862" sldId="336"/>
        </pc:sldMkLst>
      </pc:sldChg>
      <pc:sldChg chg="add">
        <pc:chgData name="ALDO RAZIEL HERNANDEZ ALVAREZ" userId="5bf40253-5cfa-4473-9e63-9d01842aff24" providerId="ADAL" clId="{EEB0477D-8CBD-4DDB-853E-542D56B40C0C}" dt="2021-10-12T06:56:19.179" v="0"/>
        <pc:sldMkLst>
          <pc:docMk/>
          <pc:sldMk cId="1404841911" sldId="337"/>
        </pc:sldMkLst>
      </pc:sldChg>
      <pc:sldChg chg="add">
        <pc:chgData name="ALDO RAZIEL HERNANDEZ ALVAREZ" userId="5bf40253-5cfa-4473-9e63-9d01842aff24" providerId="ADAL" clId="{EEB0477D-8CBD-4DDB-853E-542D56B40C0C}" dt="2021-10-12T06:56:19.179" v="0"/>
        <pc:sldMkLst>
          <pc:docMk/>
          <pc:sldMk cId="821294279" sldId="338"/>
        </pc:sldMkLst>
      </pc:sldChg>
      <pc:sldChg chg="add">
        <pc:chgData name="ALDO RAZIEL HERNANDEZ ALVAREZ" userId="5bf40253-5cfa-4473-9e63-9d01842aff24" providerId="ADAL" clId="{EEB0477D-8CBD-4DDB-853E-542D56B40C0C}" dt="2021-10-12T06:56:19.179" v="0"/>
        <pc:sldMkLst>
          <pc:docMk/>
          <pc:sldMk cId="1098438581" sldId="339"/>
        </pc:sldMkLst>
      </pc:sldChg>
      <pc:sldChg chg="add">
        <pc:chgData name="ALDO RAZIEL HERNANDEZ ALVAREZ" userId="5bf40253-5cfa-4473-9e63-9d01842aff24" providerId="ADAL" clId="{EEB0477D-8CBD-4DDB-853E-542D56B40C0C}" dt="2021-10-12T06:56:19.179" v="0"/>
        <pc:sldMkLst>
          <pc:docMk/>
          <pc:sldMk cId="59729759" sldId="340"/>
        </pc:sldMkLst>
      </pc:sldChg>
      <pc:sldChg chg="add">
        <pc:chgData name="ALDO RAZIEL HERNANDEZ ALVAREZ" userId="5bf40253-5cfa-4473-9e63-9d01842aff24" providerId="ADAL" clId="{EEB0477D-8CBD-4DDB-853E-542D56B40C0C}" dt="2021-10-12T06:56:19.179" v="0"/>
        <pc:sldMkLst>
          <pc:docMk/>
          <pc:sldMk cId="1117751392" sldId="341"/>
        </pc:sldMkLst>
      </pc:sldChg>
      <pc:sldChg chg="add">
        <pc:chgData name="ALDO RAZIEL HERNANDEZ ALVAREZ" userId="5bf40253-5cfa-4473-9e63-9d01842aff24" providerId="ADAL" clId="{EEB0477D-8CBD-4DDB-853E-542D56B40C0C}" dt="2021-10-12T06:56:19.179" v="0"/>
        <pc:sldMkLst>
          <pc:docMk/>
          <pc:sldMk cId="2036076946" sldId="342"/>
        </pc:sldMkLst>
      </pc:sldChg>
      <pc:sldChg chg="add">
        <pc:chgData name="ALDO RAZIEL HERNANDEZ ALVAREZ" userId="5bf40253-5cfa-4473-9e63-9d01842aff24" providerId="ADAL" clId="{EEB0477D-8CBD-4DDB-853E-542D56B40C0C}" dt="2021-10-12T06:56:19.179" v="0"/>
        <pc:sldMkLst>
          <pc:docMk/>
          <pc:sldMk cId="1099328065" sldId="343"/>
        </pc:sldMkLst>
      </pc:sldChg>
      <pc:sldChg chg="add">
        <pc:chgData name="ALDO RAZIEL HERNANDEZ ALVAREZ" userId="5bf40253-5cfa-4473-9e63-9d01842aff24" providerId="ADAL" clId="{EEB0477D-8CBD-4DDB-853E-542D56B40C0C}" dt="2021-10-12T06:56:19.179" v="0"/>
        <pc:sldMkLst>
          <pc:docMk/>
          <pc:sldMk cId="4080022804" sldId="344"/>
        </pc:sldMkLst>
      </pc:sldChg>
      <pc:sldChg chg="add">
        <pc:chgData name="ALDO RAZIEL HERNANDEZ ALVAREZ" userId="5bf40253-5cfa-4473-9e63-9d01842aff24" providerId="ADAL" clId="{EEB0477D-8CBD-4DDB-853E-542D56B40C0C}" dt="2021-10-12T06:56:19.179" v="0"/>
        <pc:sldMkLst>
          <pc:docMk/>
          <pc:sldMk cId="1325323867" sldId="345"/>
        </pc:sldMkLst>
      </pc:sldChg>
      <pc:sldChg chg="add">
        <pc:chgData name="ALDO RAZIEL HERNANDEZ ALVAREZ" userId="5bf40253-5cfa-4473-9e63-9d01842aff24" providerId="ADAL" clId="{EEB0477D-8CBD-4DDB-853E-542D56B40C0C}" dt="2021-10-12T06:56:19.179" v="0"/>
        <pc:sldMkLst>
          <pc:docMk/>
          <pc:sldMk cId="2489633275" sldId="346"/>
        </pc:sldMkLst>
      </pc:sldChg>
      <pc:sldChg chg="add">
        <pc:chgData name="ALDO RAZIEL HERNANDEZ ALVAREZ" userId="5bf40253-5cfa-4473-9e63-9d01842aff24" providerId="ADAL" clId="{EEB0477D-8CBD-4DDB-853E-542D56B40C0C}" dt="2021-10-12T06:56:19.179" v="0"/>
        <pc:sldMkLst>
          <pc:docMk/>
          <pc:sldMk cId="1916755959" sldId="347"/>
        </pc:sldMkLst>
      </pc:sldChg>
      <pc:sldChg chg="add">
        <pc:chgData name="ALDO RAZIEL HERNANDEZ ALVAREZ" userId="5bf40253-5cfa-4473-9e63-9d01842aff24" providerId="ADAL" clId="{EEB0477D-8CBD-4DDB-853E-542D56B40C0C}" dt="2021-10-12T06:56:19.179" v="0"/>
        <pc:sldMkLst>
          <pc:docMk/>
          <pc:sldMk cId="3168573685" sldId="348"/>
        </pc:sldMkLst>
      </pc:sldChg>
      <pc:sldChg chg="add">
        <pc:chgData name="ALDO RAZIEL HERNANDEZ ALVAREZ" userId="5bf40253-5cfa-4473-9e63-9d01842aff24" providerId="ADAL" clId="{EEB0477D-8CBD-4DDB-853E-542D56B40C0C}" dt="2021-10-12T06:56:19.179" v="0"/>
        <pc:sldMkLst>
          <pc:docMk/>
          <pc:sldMk cId="63374174" sldId="349"/>
        </pc:sldMkLst>
      </pc:sldChg>
      <pc:sldChg chg="add">
        <pc:chgData name="ALDO RAZIEL HERNANDEZ ALVAREZ" userId="5bf40253-5cfa-4473-9e63-9d01842aff24" providerId="ADAL" clId="{EEB0477D-8CBD-4DDB-853E-542D56B40C0C}" dt="2021-10-12T06:56:19.179" v="0"/>
        <pc:sldMkLst>
          <pc:docMk/>
          <pc:sldMk cId="4030553065" sldId="350"/>
        </pc:sldMkLst>
      </pc:sldChg>
    </pc:docChg>
  </pc:docChgLst>
  <pc:docChgLst>
    <pc:chgData name="RICARDO HUMBERTO SEVILLA AGUILAR" userId="S::rsevilla@cnsf.gob.mx::94c9c77e-ccbf-4b74-aeeb-01ce0f31e326" providerId="AD" clId="Web-{653585BC-485F-4552-8794-6F936C4DD521}"/>
    <pc:docChg chg="modSld">
      <pc:chgData name="RICARDO HUMBERTO SEVILLA AGUILAR" userId="S::rsevilla@cnsf.gob.mx::94c9c77e-ccbf-4b74-aeeb-01ce0f31e326" providerId="AD" clId="Web-{653585BC-485F-4552-8794-6F936C4DD521}" dt="2021-10-14T14:47:45.591" v="78" actId="20577"/>
      <pc:docMkLst>
        <pc:docMk/>
      </pc:docMkLst>
      <pc:sldChg chg="modSp">
        <pc:chgData name="RICARDO HUMBERTO SEVILLA AGUILAR" userId="S::rsevilla@cnsf.gob.mx::94c9c77e-ccbf-4b74-aeeb-01ce0f31e326" providerId="AD" clId="Web-{653585BC-485F-4552-8794-6F936C4DD521}" dt="2021-10-14T14:13:56.855" v="19" actId="20577"/>
        <pc:sldMkLst>
          <pc:docMk/>
          <pc:sldMk cId="512250678" sldId="299"/>
        </pc:sldMkLst>
        <pc:spChg chg="mod">
          <ac:chgData name="RICARDO HUMBERTO SEVILLA AGUILAR" userId="S::rsevilla@cnsf.gob.mx::94c9c77e-ccbf-4b74-aeeb-01ce0f31e326" providerId="AD" clId="Web-{653585BC-485F-4552-8794-6F936C4DD521}" dt="2021-10-14T14:13:56.855" v="19" actId="20577"/>
          <ac:spMkLst>
            <pc:docMk/>
            <pc:sldMk cId="512250678" sldId="299"/>
            <ac:spMk id="284" creationId="{00000000-0000-0000-0000-000000000000}"/>
          </ac:spMkLst>
        </pc:spChg>
      </pc:sldChg>
      <pc:sldChg chg="modSp">
        <pc:chgData name="RICARDO HUMBERTO SEVILLA AGUILAR" userId="S::rsevilla@cnsf.gob.mx::94c9c77e-ccbf-4b74-aeeb-01ce0f31e326" providerId="AD" clId="Web-{653585BC-485F-4552-8794-6F936C4DD521}" dt="2021-10-14T14:19:08.781" v="27" actId="20577"/>
        <pc:sldMkLst>
          <pc:docMk/>
          <pc:sldMk cId="3532296420" sldId="300"/>
        </pc:sldMkLst>
        <pc:spChg chg="mod">
          <ac:chgData name="RICARDO HUMBERTO SEVILLA AGUILAR" userId="S::rsevilla@cnsf.gob.mx::94c9c77e-ccbf-4b74-aeeb-01ce0f31e326" providerId="AD" clId="Web-{653585BC-485F-4552-8794-6F936C4DD521}" dt="2021-10-14T14:19:08.781" v="27" actId="20577"/>
          <ac:spMkLst>
            <pc:docMk/>
            <pc:sldMk cId="3532296420" sldId="300"/>
            <ac:spMk id="284" creationId="{00000000-0000-0000-0000-000000000000}"/>
          </ac:spMkLst>
        </pc:spChg>
      </pc:sldChg>
      <pc:sldChg chg="modSp">
        <pc:chgData name="RICARDO HUMBERTO SEVILLA AGUILAR" userId="S::rsevilla@cnsf.gob.mx::94c9c77e-ccbf-4b74-aeeb-01ce0f31e326" providerId="AD" clId="Web-{653585BC-485F-4552-8794-6F936C4DD521}" dt="2021-10-14T14:17:09.195" v="25" actId="20577"/>
        <pc:sldMkLst>
          <pc:docMk/>
          <pc:sldMk cId="1382007097" sldId="304"/>
        </pc:sldMkLst>
        <pc:spChg chg="mod">
          <ac:chgData name="RICARDO HUMBERTO SEVILLA AGUILAR" userId="S::rsevilla@cnsf.gob.mx::94c9c77e-ccbf-4b74-aeeb-01ce0f31e326" providerId="AD" clId="Web-{653585BC-485F-4552-8794-6F936C4DD521}" dt="2021-10-14T14:17:09.195" v="25" actId="20577"/>
          <ac:spMkLst>
            <pc:docMk/>
            <pc:sldMk cId="1382007097" sldId="304"/>
            <ac:spMk id="284" creationId="{00000000-0000-0000-0000-000000000000}"/>
          </ac:spMkLst>
        </pc:spChg>
      </pc:sldChg>
      <pc:sldChg chg="modSp">
        <pc:chgData name="RICARDO HUMBERTO SEVILLA AGUILAR" userId="S::rsevilla@cnsf.gob.mx::94c9c77e-ccbf-4b74-aeeb-01ce0f31e326" providerId="AD" clId="Web-{653585BC-485F-4552-8794-6F936C4DD521}" dt="2021-10-14T14:14:33.248" v="20" actId="20577"/>
        <pc:sldMkLst>
          <pc:docMk/>
          <pc:sldMk cId="1197408559" sldId="305"/>
        </pc:sldMkLst>
        <pc:spChg chg="mod">
          <ac:chgData name="RICARDO HUMBERTO SEVILLA AGUILAR" userId="S::rsevilla@cnsf.gob.mx::94c9c77e-ccbf-4b74-aeeb-01ce0f31e326" providerId="AD" clId="Web-{653585BC-485F-4552-8794-6F936C4DD521}" dt="2021-10-14T14:14:33.248" v="20" actId="20577"/>
          <ac:spMkLst>
            <pc:docMk/>
            <pc:sldMk cId="1197408559" sldId="305"/>
            <ac:spMk id="284" creationId="{00000000-0000-0000-0000-000000000000}"/>
          </ac:spMkLst>
        </pc:spChg>
      </pc:sldChg>
      <pc:sldChg chg="modSp">
        <pc:chgData name="RICARDO HUMBERTO SEVILLA AGUILAR" userId="S::rsevilla@cnsf.gob.mx::94c9c77e-ccbf-4b74-aeeb-01ce0f31e326" providerId="AD" clId="Web-{653585BC-485F-4552-8794-6F936C4DD521}" dt="2021-10-14T14:19:43.346" v="28" actId="20577"/>
        <pc:sldMkLst>
          <pc:docMk/>
          <pc:sldMk cId="3317180108" sldId="306"/>
        </pc:sldMkLst>
        <pc:spChg chg="mod">
          <ac:chgData name="RICARDO HUMBERTO SEVILLA AGUILAR" userId="S::rsevilla@cnsf.gob.mx::94c9c77e-ccbf-4b74-aeeb-01ce0f31e326" providerId="AD" clId="Web-{653585BC-485F-4552-8794-6F936C4DD521}" dt="2021-10-14T14:19:43.346" v="28" actId="20577"/>
          <ac:spMkLst>
            <pc:docMk/>
            <pc:sldMk cId="3317180108" sldId="306"/>
            <ac:spMk id="284" creationId="{00000000-0000-0000-0000-000000000000}"/>
          </ac:spMkLst>
        </pc:spChg>
      </pc:sldChg>
      <pc:sldChg chg="modSp">
        <pc:chgData name="RICARDO HUMBERTO SEVILLA AGUILAR" userId="S::rsevilla@cnsf.gob.mx::94c9c77e-ccbf-4b74-aeeb-01ce0f31e326" providerId="AD" clId="Web-{653585BC-485F-4552-8794-6F936C4DD521}" dt="2021-10-14T14:20:00.987" v="30" actId="20577"/>
        <pc:sldMkLst>
          <pc:docMk/>
          <pc:sldMk cId="3863292532" sldId="309"/>
        </pc:sldMkLst>
        <pc:spChg chg="mod">
          <ac:chgData name="RICARDO HUMBERTO SEVILLA AGUILAR" userId="S::rsevilla@cnsf.gob.mx::94c9c77e-ccbf-4b74-aeeb-01ce0f31e326" providerId="AD" clId="Web-{653585BC-485F-4552-8794-6F936C4DD521}" dt="2021-10-14T14:20:00.987" v="30" actId="20577"/>
          <ac:spMkLst>
            <pc:docMk/>
            <pc:sldMk cId="3863292532" sldId="309"/>
            <ac:spMk id="284" creationId="{00000000-0000-0000-0000-000000000000}"/>
          </ac:spMkLst>
        </pc:spChg>
      </pc:sldChg>
      <pc:sldChg chg="modSp">
        <pc:chgData name="RICARDO HUMBERTO SEVILLA AGUILAR" userId="S::rsevilla@cnsf.gob.mx::94c9c77e-ccbf-4b74-aeeb-01ce0f31e326" providerId="AD" clId="Web-{653585BC-485F-4552-8794-6F936C4DD521}" dt="2021-10-14T14:20:42.146" v="35" actId="20577"/>
        <pc:sldMkLst>
          <pc:docMk/>
          <pc:sldMk cId="3196803051" sldId="311"/>
        </pc:sldMkLst>
        <pc:spChg chg="mod">
          <ac:chgData name="RICARDO HUMBERTO SEVILLA AGUILAR" userId="S::rsevilla@cnsf.gob.mx::94c9c77e-ccbf-4b74-aeeb-01ce0f31e326" providerId="AD" clId="Web-{653585BC-485F-4552-8794-6F936C4DD521}" dt="2021-10-14T14:20:42.146" v="35" actId="20577"/>
          <ac:spMkLst>
            <pc:docMk/>
            <pc:sldMk cId="3196803051" sldId="311"/>
            <ac:spMk id="284" creationId="{00000000-0000-0000-0000-000000000000}"/>
          </ac:spMkLst>
        </pc:spChg>
      </pc:sldChg>
      <pc:sldChg chg="modSp">
        <pc:chgData name="RICARDO HUMBERTO SEVILLA AGUILAR" userId="S::rsevilla@cnsf.gob.mx::94c9c77e-ccbf-4b74-aeeb-01ce0f31e326" providerId="AD" clId="Web-{653585BC-485F-4552-8794-6F936C4DD521}" dt="2021-10-14T14:20:57.507" v="36" actId="20577"/>
        <pc:sldMkLst>
          <pc:docMk/>
          <pc:sldMk cId="960418298" sldId="312"/>
        </pc:sldMkLst>
        <pc:spChg chg="mod">
          <ac:chgData name="RICARDO HUMBERTO SEVILLA AGUILAR" userId="S::rsevilla@cnsf.gob.mx::94c9c77e-ccbf-4b74-aeeb-01ce0f31e326" providerId="AD" clId="Web-{653585BC-485F-4552-8794-6F936C4DD521}" dt="2021-10-14T14:20:57.507" v="36" actId="20577"/>
          <ac:spMkLst>
            <pc:docMk/>
            <pc:sldMk cId="960418298" sldId="312"/>
            <ac:spMk id="284" creationId="{00000000-0000-0000-0000-000000000000}"/>
          </ac:spMkLst>
        </pc:spChg>
      </pc:sldChg>
      <pc:sldChg chg="modSp">
        <pc:chgData name="RICARDO HUMBERTO SEVILLA AGUILAR" userId="S::rsevilla@cnsf.gob.mx::94c9c77e-ccbf-4b74-aeeb-01ce0f31e326" providerId="AD" clId="Web-{653585BC-485F-4552-8794-6F936C4DD521}" dt="2021-10-14T14:23:52.346" v="38" actId="20577"/>
        <pc:sldMkLst>
          <pc:docMk/>
          <pc:sldMk cId="3505501" sldId="313"/>
        </pc:sldMkLst>
        <pc:spChg chg="mod">
          <ac:chgData name="RICARDO HUMBERTO SEVILLA AGUILAR" userId="S::rsevilla@cnsf.gob.mx::94c9c77e-ccbf-4b74-aeeb-01ce0f31e326" providerId="AD" clId="Web-{653585BC-485F-4552-8794-6F936C4DD521}" dt="2021-10-14T14:23:52.346" v="38" actId="20577"/>
          <ac:spMkLst>
            <pc:docMk/>
            <pc:sldMk cId="3505501" sldId="313"/>
            <ac:spMk id="284" creationId="{00000000-0000-0000-0000-000000000000}"/>
          </ac:spMkLst>
        </pc:spChg>
      </pc:sldChg>
      <pc:sldChg chg="modSp">
        <pc:chgData name="RICARDO HUMBERTO SEVILLA AGUILAR" userId="S::rsevilla@cnsf.gob.mx::94c9c77e-ccbf-4b74-aeeb-01ce0f31e326" providerId="AD" clId="Web-{653585BC-485F-4552-8794-6F936C4DD521}" dt="2021-10-14T14:22:26.434" v="37" actId="20577"/>
        <pc:sldMkLst>
          <pc:docMk/>
          <pc:sldMk cId="1765919328" sldId="314"/>
        </pc:sldMkLst>
        <pc:spChg chg="mod">
          <ac:chgData name="RICARDO HUMBERTO SEVILLA AGUILAR" userId="S::rsevilla@cnsf.gob.mx::94c9c77e-ccbf-4b74-aeeb-01ce0f31e326" providerId="AD" clId="Web-{653585BC-485F-4552-8794-6F936C4DD521}" dt="2021-10-14T14:22:26.434" v="37" actId="20577"/>
          <ac:spMkLst>
            <pc:docMk/>
            <pc:sldMk cId="1765919328" sldId="314"/>
            <ac:spMk id="284" creationId="{00000000-0000-0000-0000-000000000000}"/>
          </ac:spMkLst>
        </pc:spChg>
      </pc:sldChg>
      <pc:sldChg chg="modSp">
        <pc:chgData name="RICARDO HUMBERTO SEVILLA AGUILAR" userId="S::rsevilla@cnsf.gob.mx::94c9c77e-ccbf-4b74-aeeb-01ce0f31e326" providerId="AD" clId="Web-{653585BC-485F-4552-8794-6F936C4DD521}" dt="2021-10-14T14:08:47.383" v="15" actId="20577"/>
        <pc:sldMkLst>
          <pc:docMk/>
          <pc:sldMk cId="872661529" sldId="315"/>
        </pc:sldMkLst>
        <pc:spChg chg="mod">
          <ac:chgData name="RICARDO HUMBERTO SEVILLA AGUILAR" userId="S::rsevilla@cnsf.gob.mx::94c9c77e-ccbf-4b74-aeeb-01ce0f31e326" providerId="AD" clId="Web-{653585BC-485F-4552-8794-6F936C4DD521}" dt="2021-10-14T14:08:47.383" v="15" actId="20577"/>
          <ac:spMkLst>
            <pc:docMk/>
            <pc:sldMk cId="872661529" sldId="315"/>
            <ac:spMk id="284" creationId="{00000000-0000-0000-0000-000000000000}"/>
          </ac:spMkLst>
        </pc:spChg>
      </pc:sldChg>
      <pc:sldChg chg="modSp">
        <pc:chgData name="RICARDO HUMBERTO SEVILLA AGUILAR" userId="S::rsevilla@cnsf.gob.mx::94c9c77e-ccbf-4b74-aeeb-01ce0f31e326" providerId="AD" clId="Web-{653585BC-485F-4552-8794-6F936C4DD521}" dt="2021-10-14T14:24:38.927" v="40" actId="20577"/>
        <pc:sldMkLst>
          <pc:docMk/>
          <pc:sldMk cId="2777108770" sldId="317"/>
        </pc:sldMkLst>
        <pc:spChg chg="mod">
          <ac:chgData name="RICARDO HUMBERTO SEVILLA AGUILAR" userId="S::rsevilla@cnsf.gob.mx::94c9c77e-ccbf-4b74-aeeb-01ce0f31e326" providerId="AD" clId="Web-{653585BC-485F-4552-8794-6F936C4DD521}" dt="2021-10-14T14:24:38.927" v="40" actId="20577"/>
          <ac:spMkLst>
            <pc:docMk/>
            <pc:sldMk cId="2777108770" sldId="317"/>
            <ac:spMk id="284" creationId="{00000000-0000-0000-0000-000000000000}"/>
          </ac:spMkLst>
        </pc:spChg>
      </pc:sldChg>
      <pc:sldChg chg="modSp">
        <pc:chgData name="RICARDO HUMBERTO SEVILLA AGUILAR" userId="S::rsevilla@cnsf.gob.mx::94c9c77e-ccbf-4b74-aeeb-01ce0f31e326" providerId="AD" clId="Web-{653585BC-485F-4552-8794-6F936C4DD521}" dt="2021-10-14T14:09:46.730" v="17" actId="20577"/>
        <pc:sldMkLst>
          <pc:docMk/>
          <pc:sldMk cId="3924583217" sldId="322"/>
        </pc:sldMkLst>
        <pc:spChg chg="mod">
          <ac:chgData name="RICARDO HUMBERTO SEVILLA AGUILAR" userId="S::rsevilla@cnsf.gob.mx::94c9c77e-ccbf-4b74-aeeb-01ce0f31e326" providerId="AD" clId="Web-{653585BC-485F-4552-8794-6F936C4DD521}" dt="2021-10-14T14:09:46.730" v="17" actId="20577"/>
          <ac:spMkLst>
            <pc:docMk/>
            <pc:sldMk cId="3924583217" sldId="322"/>
            <ac:spMk id="284" creationId="{00000000-0000-0000-0000-000000000000}"/>
          </ac:spMkLst>
        </pc:spChg>
      </pc:sldChg>
      <pc:sldChg chg="modSp">
        <pc:chgData name="RICARDO HUMBERTO SEVILLA AGUILAR" userId="S::rsevilla@cnsf.gob.mx::94c9c77e-ccbf-4b74-aeeb-01ce0f31e326" providerId="AD" clId="Web-{653585BC-485F-4552-8794-6F936C4DD521}" dt="2021-10-14T14:28:59.896" v="45" actId="20577"/>
        <pc:sldMkLst>
          <pc:docMk/>
          <pc:sldMk cId="3404425001" sldId="327"/>
        </pc:sldMkLst>
        <pc:spChg chg="mod">
          <ac:chgData name="RICARDO HUMBERTO SEVILLA AGUILAR" userId="S::rsevilla@cnsf.gob.mx::94c9c77e-ccbf-4b74-aeeb-01ce0f31e326" providerId="AD" clId="Web-{653585BC-485F-4552-8794-6F936C4DD521}" dt="2021-10-14T14:28:59.896" v="45" actId="20577"/>
          <ac:spMkLst>
            <pc:docMk/>
            <pc:sldMk cId="3404425001" sldId="327"/>
            <ac:spMk id="284" creationId="{00000000-0000-0000-0000-000000000000}"/>
          </ac:spMkLst>
        </pc:spChg>
      </pc:sldChg>
      <pc:sldChg chg="modSp">
        <pc:chgData name="RICARDO HUMBERTO SEVILLA AGUILAR" userId="S::rsevilla@cnsf.gob.mx::94c9c77e-ccbf-4b74-aeeb-01ce0f31e326" providerId="AD" clId="Web-{653585BC-485F-4552-8794-6F936C4DD521}" dt="2021-10-14T14:29:15.725" v="46" actId="20577"/>
        <pc:sldMkLst>
          <pc:docMk/>
          <pc:sldMk cId="2399118013" sldId="328"/>
        </pc:sldMkLst>
        <pc:spChg chg="mod">
          <ac:chgData name="RICARDO HUMBERTO SEVILLA AGUILAR" userId="S::rsevilla@cnsf.gob.mx::94c9c77e-ccbf-4b74-aeeb-01ce0f31e326" providerId="AD" clId="Web-{653585BC-485F-4552-8794-6F936C4DD521}" dt="2021-10-14T14:29:15.725" v="46" actId="20577"/>
          <ac:spMkLst>
            <pc:docMk/>
            <pc:sldMk cId="2399118013" sldId="328"/>
            <ac:spMk id="284" creationId="{00000000-0000-0000-0000-000000000000}"/>
          </ac:spMkLst>
        </pc:spChg>
      </pc:sldChg>
      <pc:sldChg chg="modSp">
        <pc:chgData name="RICARDO HUMBERTO SEVILLA AGUILAR" userId="S::rsevilla@cnsf.gob.mx::94c9c77e-ccbf-4b74-aeeb-01ce0f31e326" providerId="AD" clId="Web-{653585BC-485F-4552-8794-6F936C4DD521}" dt="2021-10-14T14:29:29.804" v="47" actId="20577"/>
        <pc:sldMkLst>
          <pc:docMk/>
          <pc:sldMk cId="848359904" sldId="329"/>
        </pc:sldMkLst>
        <pc:spChg chg="mod">
          <ac:chgData name="RICARDO HUMBERTO SEVILLA AGUILAR" userId="S::rsevilla@cnsf.gob.mx::94c9c77e-ccbf-4b74-aeeb-01ce0f31e326" providerId="AD" clId="Web-{653585BC-485F-4552-8794-6F936C4DD521}" dt="2021-10-14T14:29:29.804" v="47" actId="20577"/>
          <ac:spMkLst>
            <pc:docMk/>
            <pc:sldMk cId="848359904" sldId="329"/>
            <ac:spMk id="284" creationId="{00000000-0000-0000-0000-000000000000}"/>
          </ac:spMkLst>
        </pc:spChg>
      </pc:sldChg>
      <pc:sldChg chg="modSp">
        <pc:chgData name="RICARDO HUMBERTO SEVILLA AGUILAR" userId="S::rsevilla@cnsf.gob.mx::94c9c77e-ccbf-4b74-aeeb-01ce0f31e326" providerId="AD" clId="Web-{653585BC-485F-4552-8794-6F936C4DD521}" dt="2021-10-14T14:32:03.830" v="48" actId="20577"/>
        <pc:sldMkLst>
          <pc:docMk/>
          <pc:sldMk cId="3618664282" sldId="331"/>
        </pc:sldMkLst>
        <pc:spChg chg="mod">
          <ac:chgData name="RICARDO HUMBERTO SEVILLA AGUILAR" userId="S::rsevilla@cnsf.gob.mx::94c9c77e-ccbf-4b74-aeeb-01ce0f31e326" providerId="AD" clId="Web-{653585BC-485F-4552-8794-6F936C4DD521}" dt="2021-10-14T14:32:03.830" v="48" actId="20577"/>
          <ac:spMkLst>
            <pc:docMk/>
            <pc:sldMk cId="3618664282" sldId="331"/>
            <ac:spMk id="284" creationId="{00000000-0000-0000-0000-000000000000}"/>
          </ac:spMkLst>
        </pc:spChg>
      </pc:sldChg>
      <pc:sldChg chg="modSp">
        <pc:chgData name="RICARDO HUMBERTO SEVILLA AGUILAR" userId="S::rsevilla@cnsf.gob.mx::94c9c77e-ccbf-4b74-aeeb-01ce0f31e326" providerId="AD" clId="Web-{653585BC-485F-4552-8794-6F936C4DD521}" dt="2021-10-14T14:38:51.574" v="52" actId="20577"/>
        <pc:sldMkLst>
          <pc:docMk/>
          <pc:sldMk cId="2417348414" sldId="332"/>
        </pc:sldMkLst>
        <pc:spChg chg="mod">
          <ac:chgData name="RICARDO HUMBERTO SEVILLA AGUILAR" userId="S::rsevilla@cnsf.gob.mx::94c9c77e-ccbf-4b74-aeeb-01ce0f31e326" providerId="AD" clId="Web-{653585BC-485F-4552-8794-6F936C4DD521}" dt="2021-10-14T14:34:26.151" v="50" actId="20577"/>
          <ac:spMkLst>
            <pc:docMk/>
            <pc:sldMk cId="2417348414" sldId="332"/>
            <ac:spMk id="14" creationId="{671B849A-DE32-4825-AFDF-1A9DB5CCF120}"/>
          </ac:spMkLst>
        </pc:spChg>
        <pc:spChg chg="mod">
          <ac:chgData name="RICARDO HUMBERTO SEVILLA AGUILAR" userId="S::rsevilla@cnsf.gob.mx::94c9c77e-ccbf-4b74-aeeb-01ce0f31e326" providerId="AD" clId="Web-{653585BC-485F-4552-8794-6F936C4DD521}" dt="2021-10-14T14:38:51.574" v="52" actId="20577"/>
          <ac:spMkLst>
            <pc:docMk/>
            <pc:sldMk cId="2417348414" sldId="332"/>
            <ac:spMk id="284" creationId="{00000000-0000-0000-0000-000000000000}"/>
          </ac:spMkLst>
        </pc:spChg>
      </pc:sldChg>
      <pc:sldChg chg="delSp modSp">
        <pc:chgData name="RICARDO HUMBERTO SEVILLA AGUILAR" userId="S::rsevilla@cnsf.gob.mx::94c9c77e-ccbf-4b74-aeeb-01ce0f31e326" providerId="AD" clId="Web-{653585BC-485F-4552-8794-6F936C4DD521}" dt="2021-10-14T14:41:02.551" v="76" actId="20577"/>
        <pc:sldMkLst>
          <pc:docMk/>
          <pc:sldMk cId="2943498730" sldId="333"/>
        </pc:sldMkLst>
        <pc:spChg chg="mod">
          <ac:chgData name="RICARDO HUMBERTO SEVILLA AGUILAR" userId="S::rsevilla@cnsf.gob.mx::94c9c77e-ccbf-4b74-aeeb-01ce0f31e326" providerId="AD" clId="Web-{653585BC-485F-4552-8794-6F936C4DD521}" dt="2021-10-14T14:41:02.551" v="76" actId="20577"/>
          <ac:spMkLst>
            <pc:docMk/>
            <pc:sldMk cId="2943498730" sldId="333"/>
            <ac:spMk id="14" creationId="{671B849A-DE32-4825-AFDF-1A9DB5CCF120}"/>
          </ac:spMkLst>
        </pc:spChg>
        <pc:spChg chg="mod">
          <ac:chgData name="RICARDO HUMBERTO SEVILLA AGUILAR" userId="S::rsevilla@cnsf.gob.mx::94c9c77e-ccbf-4b74-aeeb-01ce0f31e326" providerId="AD" clId="Web-{653585BC-485F-4552-8794-6F936C4DD521}" dt="2021-10-14T14:40:19.470" v="67" actId="1076"/>
          <ac:spMkLst>
            <pc:docMk/>
            <pc:sldMk cId="2943498730" sldId="333"/>
            <ac:spMk id="25" creationId="{1DFB9062-872C-450D-9295-596D43CF8748}"/>
          </ac:spMkLst>
        </pc:spChg>
        <pc:spChg chg="mod">
          <ac:chgData name="RICARDO HUMBERTO SEVILLA AGUILAR" userId="S::rsevilla@cnsf.gob.mx::94c9c77e-ccbf-4b74-aeeb-01ce0f31e326" providerId="AD" clId="Web-{653585BC-485F-4552-8794-6F936C4DD521}" dt="2021-10-14T14:40:43.112" v="73" actId="14100"/>
          <ac:spMkLst>
            <pc:docMk/>
            <pc:sldMk cId="2943498730" sldId="333"/>
            <ac:spMk id="37" creationId="{5A182893-7E51-453F-9A90-71D7AD57EC1C}"/>
          </ac:spMkLst>
        </pc:spChg>
        <pc:spChg chg="del mod">
          <ac:chgData name="RICARDO HUMBERTO SEVILLA AGUILAR" userId="S::rsevilla@cnsf.gob.mx::94c9c77e-ccbf-4b74-aeeb-01ce0f31e326" providerId="AD" clId="Web-{653585BC-485F-4552-8794-6F936C4DD521}" dt="2021-10-14T14:40:09.501" v="66"/>
          <ac:spMkLst>
            <pc:docMk/>
            <pc:sldMk cId="2943498730" sldId="333"/>
            <ac:spMk id="41" creationId="{01B5061F-7AE7-493A-9A4C-3D92834255FD}"/>
          </ac:spMkLst>
        </pc:spChg>
        <pc:spChg chg="del mod">
          <ac:chgData name="RICARDO HUMBERTO SEVILLA AGUILAR" userId="S::rsevilla@cnsf.gob.mx::94c9c77e-ccbf-4b74-aeeb-01ce0f31e326" providerId="AD" clId="Web-{653585BC-485F-4552-8794-6F936C4DD521}" dt="2021-10-14T14:40:29.658" v="69"/>
          <ac:spMkLst>
            <pc:docMk/>
            <pc:sldMk cId="2943498730" sldId="333"/>
            <ac:spMk id="42" creationId="{7205C88A-FE99-4268-A8F9-0460ECBD4CD5}"/>
          </ac:spMkLst>
        </pc:spChg>
        <pc:spChg chg="mod">
          <ac:chgData name="RICARDO HUMBERTO SEVILLA AGUILAR" userId="S::rsevilla@cnsf.gob.mx::94c9c77e-ccbf-4b74-aeeb-01ce0f31e326" providerId="AD" clId="Web-{653585BC-485F-4552-8794-6F936C4DD521}" dt="2021-10-14T14:40:54.081" v="75" actId="20577"/>
          <ac:spMkLst>
            <pc:docMk/>
            <pc:sldMk cId="2943498730" sldId="333"/>
            <ac:spMk id="284" creationId="{00000000-0000-0000-0000-000000000000}"/>
          </ac:spMkLst>
        </pc:spChg>
      </pc:sldChg>
      <pc:sldChg chg="modSp">
        <pc:chgData name="RICARDO HUMBERTO SEVILLA AGUILAR" userId="S::rsevilla@cnsf.gob.mx::94c9c77e-ccbf-4b74-aeeb-01ce0f31e326" providerId="AD" clId="Web-{653585BC-485F-4552-8794-6F936C4DD521}" dt="2021-10-14T14:47:23.918" v="77" actId="20577"/>
        <pc:sldMkLst>
          <pc:docMk/>
          <pc:sldMk cId="1216869106" sldId="335"/>
        </pc:sldMkLst>
        <pc:spChg chg="mod">
          <ac:chgData name="RICARDO HUMBERTO SEVILLA AGUILAR" userId="S::rsevilla@cnsf.gob.mx::94c9c77e-ccbf-4b74-aeeb-01ce0f31e326" providerId="AD" clId="Web-{653585BC-485F-4552-8794-6F936C4DD521}" dt="2021-10-14T14:47:23.918" v="77" actId="20577"/>
          <ac:spMkLst>
            <pc:docMk/>
            <pc:sldMk cId="1216869106" sldId="335"/>
            <ac:spMk id="284" creationId="{00000000-0000-0000-0000-000000000000}"/>
          </ac:spMkLst>
        </pc:spChg>
      </pc:sldChg>
      <pc:sldChg chg="modSp">
        <pc:chgData name="RICARDO HUMBERTO SEVILLA AGUILAR" userId="S::rsevilla@cnsf.gob.mx::94c9c77e-ccbf-4b74-aeeb-01ce0f31e326" providerId="AD" clId="Web-{653585BC-485F-4552-8794-6F936C4DD521}" dt="2021-10-14T14:47:45.591" v="78" actId="20577"/>
        <pc:sldMkLst>
          <pc:docMk/>
          <pc:sldMk cId="555670862" sldId="336"/>
        </pc:sldMkLst>
        <pc:spChg chg="mod">
          <ac:chgData name="RICARDO HUMBERTO SEVILLA AGUILAR" userId="S::rsevilla@cnsf.gob.mx::94c9c77e-ccbf-4b74-aeeb-01ce0f31e326" providerId="AD" clId="Web-{653585BC-485F-4552-8794-6F936C4DD521}" dt="2021-10-14T14:47:45.591" v="78" actId="20577"/>
          <ac:spMkLst>
            <pc:docMk/>
            <pc:sldMk cId="555670862" sldId="336"/>
            <ac:spMk id="284" creationId="{00000000-0000-0000-0000-000000000000}"/>
          </ac:spMkLst>
        </pc:spChg>
      </pc:sldChg>
      <pc:sldChg chg="modSp">
        <pc:chgData name="RICARDO HUMBERTO SEVILLA AGUILAR" userId="S::rsevilla@cnsf.gob.mx::94c9c77e-ccbf-4b74-aeeb-01ce0f31e326" providerId="AD" clId="Web-{653585BC-485F-4552-8794-6F936C4DD521}" dt="2021-10-14T14:09:04.087" v="16" actId="20577"/>
        <pc:sldMkLst>
          <pc:docMk/>
          <pc:sldMk cId="3440390116" sldId="356"/>
        </pc:sldMkLst>
        <pc:spChg chg="mod">
          <ac:chgData name="RICARDO HUMBERTO SEVILLA AGUILAR" userId="S::rsevilla@cnsf.gob.mx::94c9c77e-ccbf-4b74-aeeb-01ce0f31e326" providerId="AD" clId="Web-{653585BC-485F-4552-8794-6F936C4DD521}" dt="2021-10-14T14:09:04.087" v="16" actId="20577"/>
          <ac:spMkLst>
            <pc:docMk/>
            <pc:sldMk cId="3440390116" sldId="356"/>
            <ac:spMk id="284" creationId="{00000000-0000-0000-0000-000000000000}"/>
          </ac:spMkLst>
        </pc:spChg>
      </pc:sldChg>
      <pc:sldChg chg="modSp">
        <pc:chgData name="RICARDO HUMBERTO SEVILLA AGUILAR" userId="S::rsevilla@cnsf.gob.mx::94c9c77e-ccbf-4b74-aeeb-01ce0f31e326" providerId="AD" clId="Web-{653585BC-485F-4552-8794-6F936C4DD521}" dt="2021-10-14T14:20:10.597" v="33" actId="20577"/>
        <pc:sldMkLst>
          <pc:docMk/>
          <pc:sldMk cId="369115043" sldId="357"/>
        </pc:sldMkLst>
        <pc:spChg chg="mod">
          <ac:chgData name="RICARDO HUMBERTO SEVILLA AGUILAR" userId="S::rsevilla@cnsf.gob.mx::94c9c77e-ccbf-4b74-aeeb-01ce0f31e326" providerId="AD" clId="Web-{653585BC-485F-4552-8794-6F936C4DD521}" dt="2021-10-14T14:20:10.597" v="33" actId="20577"/>
          <ac:spMkLst>
            <pc:docMk/>
            <pc:sldMk cId="369115043" sldId="357"/>
            <ac:spMk id="284" creationId="{00000000-0000-0000-0000-000000000000}"/>
          </ac:spMkLst>
        </pc:spChg>
      </pc:sldChg>
      <pc:sldChg chg="modSp">
        <pc:chgData name="RICARDO HUMBERTO SEVILLA AGUILAR" userId="S::rsevilla@cnsf.gob.mx::94c9c77e-ccbf-4b74-aeeb-01ce0f31e326" providerId="AD" clId="Web-{653585BC-485F-4552-8794-6F936C4DD521}" dt="2021-10-14T14:24:11.237" v="39" actId="20577"/>
        <pc:sldMkLst>
          <pc:docMk/>
          <pc:sldMk cId="1546279509" sldId="358"/>
        </pc:sldMkLst>
        <pc:spChg chg="mod">
          <ac:chgData name="RICARDO HUMBERTO SEVILLA AGUILAR" userId="S::rsevilla@cnsf.gob.mx::94c9c77e-ccbf-4b74-aeeb-01ce0f31e326" providerId="AD" clId="Web-{653585BC-485F-4552-8794-6F936C4DD521}" dt="2021-10-14T14:24:11.237" v="39" actId="20577"/>
          <ac:spMkLst>
            <pc:docMk/>
            <pc:sldMk cId="1546279509" sldId="358"/>
            <ac:spMk id="284" creationId="{00000000-0000-0000-0000-000000000000}"/>
          </ac:spMkLst>
        </pc:spChg>
      </pc:sldChg>
    </pc:docChg>
  </pc:docChgLst>
  <pc:docChgLst>
    <pc:chgData name="RICARDO HUMBERTO SEVILLA AGUILAR" userId="S::rsevilla@cnsf.gob.mx::94c9c77e-ccbf-4b74-aeeb-01ce0f31e326" providerId="AD" clId="Web-{BD1E9600-0A14-4670-BDE8-0DC6CA85E025}"/>
    <pc:docChg chg="addSld modSld sldOrd">
      <pc:chgData name="RICARDO HUMBERTO SEVILLA AGUILAR" userId="S::rsevilla@cnsf.gob.mx::94c9c77e-ccbf-4b74-aeeb-01ce0f31e326" providerId="AD" clId="Web-{BD1E9600-0A14-4670-BDE8-0DC6CA85E025}" dt="2021-10-28T00:44:29.160" v="299" actId="20577"/>
      <pc:docMkLst>
        <pc:docMk/>
      </pc:docMkLst>
      <pc:sldChg chg="modSp">
        <pc:chgData name="RICARDO HUMBERTO SEVILLA AGUILAR" userId="S::rsevilla@cnsf.gob.mx::94c9c77e-ccbf-4b74-aeeb-01ce0f31e326" providerId="AD" clId="Web-{BD1E9600-0A14-4670-BDE8-0DC6CA85E025}" dt="2021-10-28T00:16:35.578" v="219"/>
        <pc:sldMkLst>
          <pc:docMk/>
          <pc:sldMk cId="0" sldId="260"/>
        </pc:sldMkLst>
        <pc:graphicFrameChg chg="mod modGraphic">
          <ac:chgData name="RICARDO HUMBERTO SEVILLA AGUILAR" userId="S::rsevilla@cnsf.gob.mx::94c9c77e-ccbf-4b74-aeeb-01ce0f31e326" providerId="AD" clId="Web-{BD1E9600-0A14-4670-BDE8-0DC6CA85E025}" dt="2021-10-28T00:16:35.578" v="219"/>
          <ac:graphicFrameMkLst>
            <pc:docMk/>
            <pc:sldMk cId="0" sldId="260"/>
            <ac:graphicFrameMk id="264" creationId="{392D6CF0-B734-49E1-96F3-EC2D24C34445}"/>
          </ac:graphicFrameMkLst>
        </pc:graphicFrameChg>
      </pc:sldChg>
      <pc:sldChg chg="modSp">
        <pc:chgData name="RICARDO HUMBERTO SEVILLA AGUILAR" userId="S::rsevilla@cnsf.gob.mx::94c9c77e-ccbf-4b74-aeeb-01ce0f31e326" providerId="AD" clId="Web-{BD1E9600-0A14-4670-BDE8-0DC6CA85E025}" dt="2021-10-28T00:32:24.196" v="241" actId="20577"/>
        <pc:sldMkLst>
          <pc:docMk/>
          <pc:sldMk cId="3532296420" sldId="300"/>
        </pc:sldMkLst>
        <pc:spChg chg="mod">
          <ac:chgData name="RICARDO HUMBERTO SEVILLA AGUILAR" userId="S::rsevilla@cnsf.gob.mx::94c9c77e-ccbf-4b74-aeeb-01ce0f31e326" providerId="AD" clId="Web-{BD1E9600-0A14-4670-BDE8-0DC6CA85E025}" dt="2021-10-28T00:32:24.196" v="241" actId="20577"/>
          <ac:spMkLst>
            <pc:docMk/>
            <pc:sldMk cId="3532296420" sldId="300"/>
            <ac:spMk id="16" creationId="{1C7AEC8C-F223-40E3-934B-D6B5ED999F66}"/>
          </ac:spMkLst>
        </pc:spChg>
      </pc:sldChg>
      <pc:sldChg chg="modSp">
        <pc:chgData name="RICARDO HUMBERTO SEVILLA AGUILAR" userId="S::rsevilla@cnsf.gob.mx::94c9c77e-ccbf-4b74-aeeb-01ce0f31e326" providerId="AD" clId="Web-{BD1E9600-0A14-4670-BDE8-0DC6CA85E025}" dt="2021-10-28T00:28:05.337" v="239" actId="20577"/>
        <pc:sldMkLst>
          <pc:docMk/>
          <pc:sldMk cId="1382007097" sldId="304"/>
        </pc:sldMkLst>
        <pc:spChg chg="mod">
          <ac:chgData name="RICARDO HUMBERTO SEVILLA AGUILAR" userId="S::rsevilla@cnsf.gob.mx::94c9c77e-ccbf-4b74-aeeb-01ce0f31e326" providerId="AD" clId="Web-{BD1E9600-0A14-4670-BDE8-0DC6CA85E025}" dt="2021-10-28T00:28:05.337" v="239" actId="20577"/>
          <ac:spMkLst>
            <pc:docMk/>
            <pc:sldMk cId="1382007097" sldId="304"/>
            <ac:spMk id="284" creationId="{00000000-0000-0000-0000-000000000000}"/>
          </ac:spMkLst>
        </pc:spChg>
      </pc:sldChg>
      <pc:sldChg chg="modSp">
        <pc:chgData name="RICARDO HUMBERTO SEVILLA AGUILAR" userId="S::rsevilla@cnsf.gob.mx::94c9c77e-ccbf-4b74-aeeb-01ce0f31e326" providerId="AD" clId="Web-{BD1E9600-0A14-4670-BDE8-0DC6CA85E025}" dt="2021-10-28T00:21:24.766" v="238" actId="20577"/>
        <pc:sldMkLst>
          <pc:docMk/>
          <pc:sldMk cId="1197408559" sldId="305"/>
        </pc:sldMkLst>
        <pc:spChg chg="mod">
          <ac:chgData name="RICARDO HUMBERTO SEVILLA AGUILAR" userId="S::rsevilla@cnsf.gob.mx::94c9c77e-ccbf-4b74-aeeb-01ce0f31e326" providerId="AD" clId="Web-{BD1E9600-0A14-4670-BDE8-0DC6CA85E025}" dt="2021-10-28T00:21:24.766" v="238" actId="20577"/>
          <ac:spMkLst>
            <pc:docMk/>
            <pc:sldMk cId="1197408559" sldId="305"/>
            <ac:spMk id="284" creationId="{00000000-0000-0000-0000-000000000000}"/>
          </ac:spMkLst>
        </pc:spChg>
      </pc:sldChg>
      <pc:sldChg chg="modSp">
        <pc:chgData name="RICARDO HUMBERTO SEVILLA AGUILAR" userId="S::rsevilla@cnsf.gob.mx::94c9c77e-ccbf-4b74-aeeb-01ce0f31e326" providerId="AD" clId="Web-{BD1E9600-0A14-4670-BDE8-0DC6CA85E025}" dt="2021-10-28T00:32:56.823" v="243" actId="20577"/>
        <pc:sldMkLst>
          <pc:docMk/>
          <pc:sldMk cId="3317180108" sldId="306"/>
        </pc:sldMkLst>
        <pc:spChg chg="mod">
          <ac:chgData name="RICARDO HUMBERTO SEVILLA AGUILAR" userId="S::rsevilla@cnsf.gob.mx::94c9c77e-ccbf-4b74-aeeb-01ce0f31e326" providerId="AD" clId="Web-{BD1E9600-0A14-4670-BDE8-0DC6CA85E025}" dt="2021-10-28T00:32:56.823" v="243" actId="20577"/>
          <ac:spMkLst>
            <pc:docMk/>
            <pc:sldMk cId="3317180108" sldId="306"/>
            <ac:spMk id="284" creationId="{00000000-0000-0000-0000-000000000000}"/>
          </ac:spMkLst>
        </pc:spChg>
      </pc:sldChg>
      <pc:sldChg chg="modSp">
        <pc:chgData name="RICARDO HUMBERTO SEVILLA AGUILAR" userId="S::rsevilla@cnsf.gob.mx::94c9c77e-ccbf-4b74-aeeb-01ce0f31e326" providerId="AD" clId="Web-{BD1E9600-0A14-4670-BDE8-0DC6CA85E025}" dt="2021-10-28T00:33:07.230" v="244" actId="20577"/>
        <pc:sldMkLst>
          <pc:docMk/>
          <pc:sldMk cId="2989722783" sldId="307"/>
        </pc:sldMkLst>
        <pc:spChg chg="mod">
          <ac:chgData name="RICARDO HUMBERTO SEVILLA AGUILAR" userId="S::rsevilla@cnsf.gob.mx::94c9c77e-ccbf-4b74-aeeb-01ce0f31e326" providerId="AD" clId="Web-{BD1E9600-0A14-4670-BDE8-0DC6CA85E025}" dt="2021-10-28T00:33:07.230" v="244" actId="20577"/>
          <ac:spMkLst>
            <pc:docMk/>
            <pc:sldMk cId="2989722783" sldId="307"/>
            <ac:spMk id="284" creationId="{00000000-0000-0000-0000-000000000000}"/>
          </ac:spMkLst>
        </pc:spChg>
      </pc:sldChg>
      <pc:sldChg chg="delSp modSp">
        <pc:chgData name="RICARDO HUMBERTO SEVILLA AGUILAR" userId="S::rsevilla@cnsf.gob.mx::94c9c77e-ccbf-4b74-aeeb-01ce0f31e326" providerId="AD" clId="Web-{BD1E9600-0A14-4670-BDE8-0DC6CA85E025}" dt="2021-10-28T00:00:32.677" v="133" actId="20577"/>
        <pc:sldMkLst>
          <pc:docMk/>
          <pc:sldMk cId="683862185" sldId="308"/>
        </pc:sldMkLst>
        <pc:spChg chg="del">
          <ac:chgData name="RICARDO HUMBERTO SEVILLA AGUILAR" userId="S::rsevilla@cnsf.gob.mx::94c9c77e-ccbf-4b74-aeeb-01ce0f31e326" providerId="AD" clId="Web-{BD1E9600-0A14-4670-BDE8-0DC6CA85E025}" dt="2021-10-27T23:29:29.698" v="109"/>
          <ac:spMkLst>
            <pc:docMk/>
            <pc:sldMk cId="683862185" sldId="308"/>
            <ac:spMk id="55" creationId="{568848BA-FC23-4B4A-AD6E-D3ADF9E57466}"/>
          </ac:spMkLst>
        </pc:spChg>
        <pc:spChg chg="del">
          <ac:chgData name="RICARDO HUMBERTO SEVILLA AGUILAR" userId="S::rsevilla@cnsf.gob.mx::94c9c77e-ccbf-4b74-aeeb-01ce0f31e326" providerId="AD" clId="Web-{BD1E9600-0A14-4670-BDE8-0DC6CA85E025}" dt="2021-10-27T23:29:31.432" v="110"/>
          <ac:spMkLst>
            <pc:docMk/>
            <pc:sldMk cId="683862185" sldId="308"/>
            <ac:spMk id="57" creationId="{E105E494-D1DD-481D-B301-08CF4388C176}"/>
          </ac:spMkLst>
        </pc:spChg>
        <pc:spChg chg="del">
          <ac:chgData name="RICARDO HUMBERTO SEVILLA AGUILAR" userId="S::rsevilla@cnsf.gob.mx::94c9c77e-ccbf-4b74-aeeb-01ce0f31e326" providerId="AD" clId="Web-{BD1E9600-0A14-4670-BDE8-0DC6CA85E025}" dt="2021-10-27T23:29:17.978" v="102"/>
          <ac:spMkLst>
            <pc:docMk/>
            <pc:sldMk cId="683862185" sldId="308"/>
            <ac:spMk id="58" creationId="{A5CB0213-FC62-483D-944D-17EA739B233C}"/>
          </ac:spMkLst>
        </pc:spChg>
        <pc:spChg chg="del">
          <ac:chgData name="RICARDO HUMBERTO SEVILLA AGUILAR" userId="S::rsevilla@cnsf.gob.mx::94c9c77e-ccbf-4b74-aeeb-01ce0f31e326" providerId="AD" clId="Web-{BD1E9600-0A14-4670-BDE8-0DC6CA85E025}" dt="2021-10-27T23:29:11.884" v="99"/>
          <ac:spMkLst>
            <pc:docMk/>
            <pc:sldMk cId="683862185" sldId="308"/>
            <ac:spMk id="59" creationId="{0C05B1D3-E400-4967-AEEE-EC8ADA689087}"/>
          </ac:spMkLst>
        </pc:spChg>
        <pc:spChg chg="del mod">
          <ac:chgData name="RICARDO HUMBERTO SEVILLA AGUILAR" userId="S::rsevilla@cnsf.gob.mx::94c9c77e-ccbf-4b74-aeeb-01ce0f31e326" providerId="AD" clId="Web-{BD1E9600-0A14-4670-BDE8-0DC6CA85E025}" dt="2021-10-27T23:29:28.026" v="108"/>
          <ac:spMkLst>
            <pc:docMk/>
            <pc:sldMk cId="683862185" sldId="308"/>
            <ac:spMk id="60" creationId="{039DE8A8-31F4-4BDC-8F45-F15926B9DC5B}"/>
          </ac:spMkLst>
        </pc:spChg>
        <pc:spChg chg="del">
          <ac:chgData name="RICARDO HUMBERTO SEVILLA AGUILAR" userId="S::rsevilla@cnsf.gob.mx::94c9c77e-ccbf-4b74-aeeb-01ce0f31e326" providerId="AD" clId="Web-{BD1E9600-0A14-4670-BDE8-0DC6CA85E025}" dt="2021-10-27T23:29:20.416" v="104"/>
          <ac:spMkLst>
            <pc:docMk/>
            <pc:sldMk cId="683862185" sldId="308"/>
            <ac:spMk id="61" creationId="{C0A83740-9E44-483E-9FB4-AB7822B0BFDC}"/>
          </ac:spMkLst>
        </pc:spChg>
        <pc:spChg chg="mod">
          <ac:chgData name="RICARDO HUMBERTO SEVILLA AGUILAR" userId="S::rsevilla@cnsf.gob.mx::94c9c77e-ccbf-4b74-aeeb-01ce0f31e326" providerId="AD" clId="Web-{BD1E9600-0A14-4670-BDE8-0DC6CA85E025}" dt="2021-10-28T00:00:32.677" v="133" actId="20577"/>
          <ac:spMkLst>
            <pc:docMk/>
            <pc:sldMk cId="683862185" sldId="308"/>
            <ac:spMk id="284" creationId="{00000000-0000-0000-0000-000000000000}"/>
          </ac:spMkLst>
        </pc:spChg>
        <pc:cxnChg chg="del">
          <ac:chgData name="RICARDO HUMBERTO SEVILLA AGUILAR" userId="S::rsevilla@cnsf.gob.mx::94c9c77e-ccbf-4b74-aeeb-01ce0f31e326" providerId="AD" clId="Web-{BD1E9600-0A14-4670-BDE8-0DC6CA85E025}" dt="2021-10-27T23:29:13.978" v="100"/>
          <ac:cxnSpMkLst>
            <pc:docMk/>
            <pc:sldMk cId="683862185" sldId="308"/>
            <ac:cxnSpMk id="51" creationId="{68F1DBC2-3309-4314-AF6E-F617570E3E9E}"/>
          </ac:cxnSpMkLst>
        </pc:cxnChg>
        <pc:cxnChg chg="del">
          <ac:chgData name="RICARDO HUMBERTO SEVILLA AGUILAR" userId="S::rsevilla@cnsf.gob.mx::94c9c77e-ccbf-4b74-aeeb-01ce0f31e326" providerId="AD" clId="Web-{BD1E9600-0A14-4670-BDE8-0DC6CA85E025}" dt="2021-10-27T23:29:25.854" v="107"/>
          <ac:cxnSpMkLst>
            <pc:docMk/>
            <pc:sldMk cId="683862185" sldId="308"/>
            <ac:cxnSpMk id="52" creationId="{B1451B07-A761-4066-B0FD-0F780DC83579}"/>
          </ac:cxnSpMkLst>
        </pc:cxnChg>
        <pc:cxnChg chg="del">
          <ac:chgData name="RICARDO HUMBERTO SEVILLA AGUILAR" userId="S::rsevilla@cnsf.gob.mx::94c9c77e-ccbf-4b74-aeeb-01ce0f31e326" providerId="AD" clId="Web-{BD1E9600-0A14-4670-BDE8-0DC6CA85E025}" dt="2021-10-27T23:29:21.494" v="105"/>
          <ac:cxnSpMkLst>
            <pc:docMk/>
            <pc:sldMk cId="683862185" sldId="308"/>
            <ac:cxnSpMk id="53" creationId="{54779113-9DDA-4D53-8816-66744F562407}"/>
          </ac:cxnSpMkLst>
        </pc:cxnChg>
        <pc:cxnChg chg="del">
          <ac:chgData name="RICARDO HUMBERTO SEVILLA AGUILAR" userId="S::rsevilla@cnsf.gob.mx::94c9c77e-ccbf-4b74-aeeb-01ce0f31e326" providerId="AD" clId="Web-{BD1E9600-0A14-4670-BDE8-0DC6CA85E025}" dt="2021-10-27T23:29:18.556" v="103"/>
          <ac:cxnSpMkLst>
            <pc:docMk/>
            <pc:sldMk cId="683862185" sldId="308"/>
            <ac:cxnSpMk id="54" creationId="{E17DAC08-7A3E-4634-8CA2-BA27DB438B58}"/>
          </ac:cxnSpMkLst>
        </pc:cxnChg>
        <pc:cxnChg chg="del">
          <ac:chgData name="RICARDO HUMBERTO SEVILLA AGUILAR" userId="S::rsevilla@cnsf.gob.mx::94c9c77e-ccbf-4b74-aeeb-01ce0f31e326" providerId="AD" clId="Web-{BD1E9600-0A14-4670-BDE8-0DC6CA85E025}" dt="2021-10-27T23:29:15.150" v="101"/>
          <ac:cxnSpMkLst>
            <pc:docMk/>
            <pc:sldMk cId="683862185" sldId="308"/>
            <ac:cxnSpMk id="56" creationId="{6DAD5B84-0EB0-42DD-A3E1-143EC10D9016}"/>
          </ac:cxnSpMkLst>
        </pc:cxnChg>
      </pc:sldChg>
      <pc:sldChg chg="modSp">
        <pc:chgData name="RICARDO HUMBERTO SEVILLA AGUILAR" userId="S::rsevilla@cnsf.gob.mx::94c9c77e-ccbf-4b74-aeeb-01ce0f31e326" providerId="AD" clId="Web-{BD1E9600-0A14-4670-BDE8-0DC6CA85E025}" dt="2021-10-27T23:25:50.825" v="10" actId="20577"/>
        <pc:sldMkLst>
          <pc:docMk/>
          <pc:sldMk cId="873987401" sldId="310"/>
        </pc:sldMkLst>
        <pc:spChg chg="mod">
          <ac:chgData name="RICARDO HUMBERTO SEVILLA AGUILAR" userId="S::rsevilla@cnsf.gob.mx::94c9c77e-ccbf-4b74-aeeb-01ce0f31e326" providerId="AD" clId="Web-{BD1E9600-0A14-4670-BDE8-0DC6CA85E025}" dt="2021-10-27T23:25:50.825" v="10" actId="20577"/>
          <ac:spMkLst>
            <pc:docMk/>
            <pc:sldMk cId="873987401" sldId="310"/>
            <ac:spMk id="16" creationId="{43B7A084-E377-4861-968E-3046DC3FAE63}"/>
          </ac:spMkLst>
        </pc:spChg>
        <pc:spChg chg="mod">
          <ac:chgData name="RICARDO HUMBERTO SEVILLA AGUILAR" userId="S::rsevilla@cnsf.gob.mx::94c9c77e-ccbf-4b74-aeeb-01ce0f31e326" providerId="AD" clId="Web-{BD1E9600-0A14-4670-BDE8-0DC6CA85E025}" dt="2021-10-27T23:09:59.446" v="8" actId="20577"/>
          <ac:spMkLst>
            <pc:docMk/>
            <pc:sldMk cId="873987401" sldId="310"/>
            <ac:spMk id="284" creationId="{00000000-0000-0000-0000-000000000000}"/>
          </ac:spMkLst>
        </pc:spChg>
      </pc:sldChg>
      <pc:sldChg chg="modSp">
        <pc:chgData name="RICARDO HUMBERTO SEVILLA AGUILAR" userId="S::rsevilla@cnsf.gob.mx::94c9c77e-ccbf-4b74-aeeb-01ce0f31e326" providerId="AD" clId="Web-{BD1E9600-0A14-4670-BDE8-0DC6CA85E025}" dt="2021-10-28T00:34:09.796" v="248" actId="20577"/>
        <pc:sldMkLst>
          <pc:docMk/>
          <pc:sldMk cId="960418298" sldId="312"/>
        </pc:sldMkLst>
        <pc:spChg chg="mod">
          <ac:chgData name="RICARDO HUMBERTO SEVILLA AGUILAR" userId="S::rsevilla@cnsf.gob.mx::94c9c77e-ccbf-4b74-aeeb-01ce0f31e326" providerId="AD" clId="Web-{BD1E9600-0A14-4670-BDE8-0DC6CA85E025}" dt="2021-10-28T00:34:09.796" v="248" actId="20577"/>
          <ac:spMkLst>
            <pc:docMk/>
            <pc:sldMk cId="960418298" sldId="312"/>
            <ac:spMk id="284" creationId="{00000000-0000-0000-0000-000000000000}"/>
          </ac:spMkLst>
        </pc:spChg>
      </pc:sldChg>
      <pc:sldChg chg="modSp">
        <pc:chgData name="RICARDO HUMBERTO SEVILLA AGUILAR" userId="S::rsevilla@cnsf.gob.mx::94c9c77e-ccbf-4b74-aeeb-01ce0f31e326" providerId="AD" clId="Web-{BD1E9600-0A14-4670-BDE8-0DC6CA85E025}" dt="2021-10-28T00:44:29.160" v="299" actId="20577"/>
        <pc:sldMkLst>
          <pc:docMk/>
          <pc:sldMk cId="1765919328" sldId="314"/>
        </pc:sldMkLst>
        <pc:spChg chg="mod">
          <ac:chgData name="RICARDO HUMBERTO SEVILLA AGUILAR" userId="S::rsevilla@cnsf.gob.mx::94c9c77e-ccbf-4b74-aeeb-01ce0f31e326" providerId="AD" clId="Web-{BD1E9600-0A14-4670-BDE8-0DC6CA85E025}" dt="2021-10-28T00:44:29.160" v="299" actId="20577"/>
          <ac:spMkLst>
            <pc:docMk/>
            <pc:sldMk cId="1765919328" sldId="314"/>
            <ac:spMk id="284" creationId="{00000000-0000-0000-0000-000000000000}"/>
          </ac:spMkLst>
        </pc:spChg>
      </pc:sldChg>
      <pc:sldChg chg="modSp">
        <pc:chgData name="RICARDO HUMBERTO SEVILLA AGUILAR" userId="S::rsevilla@cnsf.gob.mx::94c9c77e-ccbf-4b74-aeeb-01ce0f31e326" providerId="AD" clId="Web-{BD1E9600-0A14-4670-BDE8-0DC6CA85E025}" dt="2021-10-27T23:08:34.506" v="2" actId="20577"/>
        <pc:sldMkLst>
          <pc:docMk/>
          <pc:sldMk cId="872661529" sldId="315"/>
        </pc:sldMkLst>
        <pc:spChg chg="mod">
          <ac:chgData name="RICARDO HUMBERTO SEVILLA AGUILAR" userId="S::rsevilla@cnsf.gob.mx::94c9c77e-ccbf-4b74-aeeb-01ce0f31e326" providerId="AD" clId="Web-{BD1E9600-0A14-4670-BDE8-0DC6CA85E025}" dt="2021-10-27T23:08:34.506" v="2" actId="20577"/>
          <ac:spMkLst>
            <pc:docMk/>
            <pc:sldMk cId="872661529" sldId="315"/>
            <ac:spMk id="284" creationId="{00000000-0000-0000-0000-000000000000}"/>
          </ac:spMkLst>
        </pc:spChg>
      </pc:sldChg>
      <pc:sldChg chg="modSp">
        <pc:chgData name="RICARDO HUMBERTO SEVILLA AGUILAR" userId="S::rsevilla@cnsf.gob.mx::94c9c77e-ccbf-4b74-aeeb-01ce0f31e326" providerId="AD" clId="Web-{BD1E9600-0A14-4670-BDE8-0DC6CA85E025}" dt="2021-10-27T23:09:02.929" v="6" actId="20577"/>
        <pc:sldMkLst>
          <pc:docMk/>
          <pc:sldMk cId="2079920029" sldId="318"/>
        </pc:sldMkLst>
        <pc:spChg chg="mod">
          <ac:chgData name="RICARDO HUMBERTO SEVILLA AGUILAR" userId="S::rsevilla@cnsf.gob.mx::94c9c77e-ccbf-4b74-aeeb-01ce0f31e326" providerId="AD" clId="Web-{BD1E9600-0A14-4670-BDE8-0DC6CA85E025}" dt="2021-10-27T23:09:02.929" v="6" actId="20577"/>
          <ac:spMkLst>
            <pc:docMk/>
            <pc:sldMk cId="2079920029" sldId="318"/>
            <ac:spMk id="284" creationId="{00000000-0000-0000-0000-000000000000}"/>
          </ac:spMkLst>
        </pc:spChg>
      </pc:sldChg>
      <pc:sldChg chg="add ord replId">
        <pc:chgData name="RICARDO HUMBERTO SEVILLA AGUILAR" userId="S::rsevilla@cnsf.gob.mx::94c9c77e-ccbf-4b74-aeeb-01ce0f31e326" providerId="AD" clId="Web-{BD1E9600-0A14-4670-BDE8-0DC6CA85E025}" dt="2021-10-28T00:10:04.914" v="134"/>
        <pc:sldMkLst>
          <pc:docMk/>
          <pc:sldMk cId="4062099872" sldId="360"/>
        </pc:sldMkLst>
      </pc:sldChg>
      <pc:sldChg chg="modSp add ord replId">
        <pc:chgData name="RICARDO HUMBERTO SEVILLA AGUILAR" userId="S::rsevilla@cnsf.gob.mx::94c9c77e-ccbf-4b74-aeeb-01ce0f31e326" providerId="AD" clId="Web-{BD1E9600-0A14-4670-BDE8-0DC6CA85E025}" dt="2021-10-28T00:35:20.237" v="291" actId="20577"/>
        <pc:sldMkLst>
          <pc:docMk/>
          <pc:sldMk cId="3947744211" sldId="361"/>
        </pc:sldMkLst>
        <pc:spChg chg="mod">
          <ac:chgData name="RICARDO HUMBERTO SEVILLA AGUILAR" userId="S::rsevilla@cnsf.gob.mx::94c9c77e-ccbf-4b74-aeeb-01ce0f31e326" providerId="AD" clId="Web-{BD1E9600-0A14-4670-BDE8-0DC6CA85E025}" dt="2021-10-28T00:35:20.237" v="291" actId="20577"/>
          <ac:spMkLst>
            <pc:docMk/>
            <pc:sldMk cId="3947744211" sldId="361"/>
            <ac:spMk id="284" creationId="{00000000-0000-0000-0000-000000000000}"/>
          </ac:spMkLst>
        </pc:spChg>
        <pc:spChg chg="mod">
          <ac:chgData name="RICARDO HUMBERTO SEVILLA AGUILAR" userId="S::rsevilla@cnsf.gob.mx::94c9c77e-ccbf-4b74-aeeb-01ce0f31e326" providerId="AD" clId="Web-{BD1E9600-0A14-4670-BDE8-0DC6CA85E025}" dt="2021-10-28T00:34:38.016" v="255" actId="20577"/>
          <ac:spMkLst>
            <pc:docMk/>
            <pc:sldMk cId="3947744211" sldId="361"/>
            <ac:spMk id="285" creationId="{00000000-0000-0000-0000-000000000000}"/>
          </ac:spMkLst>
        </pc:spChg>
      </pc:sldChg>
    </pc:docChg>
  </pc:docChgLst>
  <pc:docChgLst>
    <pc:chgData name="RICARDO HUMBERTO SEVILLA AGUILAR" userId="S::rsevilla@cnsf.gob.mx::94c9c77e-ccbf-4b74-aeeb-01ce0f31e326" providerId="AD" clId="Web-{2A167717-D78C-4420-B6D8-8489252AB451}"/>
    <pc:docChg chg="modSld">
      <pc:chgData name="RICARDO HUMBERTO SEVILLA AGUILAR" userId="S::rsevilla@cnsf.gob.mx::94c9c77e-ccbf-4b74-aeeb-01ce0f31e326" providerId="AD" clId="Web-{2A167717-D78C-4420-B6D8-8489252AB451}" dt="2021-10-14T15:10:58.458" v="4" actId="20577"/>
      <pc:docMkLst>
        <pc:docMk/>
      </pc:docMkLst>
      <pc:sldChg chg="modSp">
        <pc:chgData name="RICARDO HUMBERTO SEVILLA AGUILAR" userId="S::rsevilla@cnsf.gob.mx::94c9c77e-ccbf-4b74-aeeb-01ce0f31e326" providerId="AD" clId="Web-{2A167717-D78C-4420-B6D8-8489252AB451}" dt="2021-10-14T15:10:58.458" v="4" actId="20577"/>
        <pc:sldMkLst>
          <pc:docMk/>
          <pc:sldMk cId="3932352867" sldId="351"/>
        </pc:sldMkLst>
        <pc:spChg chg="mod">
          <ac:chgData name="RICARDO HUMBERTO SEVILLA AGUILAR" userId="S::rsevilla@cnsf.gob.mx::94c9c77e-ccbf-4b74-aeeb-01ce0f31e326" providerId="AD" clId="Web-{2A167717-D78C-4420-B6D8-8489252AB451}" dt="2021-10-14T15:10:58.458" v="4" actId="20577"/>
          <ac:spMkLst>
            <pc:docMk/>
            <pc:sldMk cId="3932352867" sldId="351"/>
            <ac:spMk id="284" creationId="{00000000-0000-0000-0000-000000000000}"/>
          </ac:spMkLst>
        </pc:spChg>
      </pc:sldChg>
      <pc:sldChg chg="modSp">
        <pc:chgData name="RICARDO HUMBERTO SEVILLA AGUILAR" userId="S::rsevilla@cnsf.gob.mx::94c9c77e-ccbf-4b74-aeeb-01ce0f31e326" providerId="AD" clId="Web-{2A167717-D78C-4420-B6D8-8489252AB451}" dt="2021-10-14T15:10:22.942" v="1" actId="20577"/>
        <pc:sldMkLst>
          <pc:docMk/>
          <pc:sldMk cId="4047596023" sldId="352"/>
        </pc:sldMkLst>
        <pc:spChg chg="mod">
          <ac:chgData name="RICARDO HUMBERTO SEVILLA AGUILAR" userId="S::rsevilla@cnsf.gob.mx::94c9c77e-ccbf-4b74-aeeb-01ce0f31e326" providerId="AD" clId="Web-{2A167717-D78C-4420-B6D8-8489252AB451}" dt="2021-10-14T15:10:22.942" v="1" actId="20577"/>
          <ac:spMkLst>
            <pc:docMk/>
            <pc:sldMk cId="4047596023" sldId="352"/>
            <ac:spMk id="284" creationId="{00000000-0000-0000-0000-000000000000}"/>
          </ac:spMkLst>
        </pc:spChg>
      </pc:sldChg>
    </pc:docChg>
  </pc:docChgLst>
  <pc:docChgLst>
    <pc:chgData name="KARINA LUNA MARTINEZ" userId="82bd43ad-f19c-47b6-a940-36d3fe2d229b" providerId="ADAL" clId="{70302254-19F5-4850-B5FF-43BDF6E59651}"/>
    <pc:docChg chg="undo custSel addSld delSld modSld sldOrd">
      <pc:chgData name="KARINA LUNA MARTINEZ" userId="82bd43ad-f19c-47b6-a940-36d3fe2d229b" providerId="ADAL" clId="{70302254-19F5-4850-B5FF-43BDF6E59651}" dt="2021-10-14T15:12:05.263" v="1342"/>
      <pc:docMkLst>
        <pc:docMk/>
      </pc:docMkLst>
      <pc:sldChg chg="modSp mod">
        <pc:chgData name="KARINA LUNA MARTINEZ" userId="82bd43ad-f19c-47b6-a940-36d3fe2d229b" providerId="ADAL" clId="{70302254-19F5-4850-B5FF-43BDF6E59651}" dt="2021-10-12T16:22:07.961" v="714"/>
        <pc:sldMkLst>
          <pc:docMk/>
          <pc:sldMk cId="0" sldId="259"/>
        </pc:sldMkLst>
        <pc:spChg chg="mod">
          <ac:chgData name="KARINA LUNA MARTINEZ" userId="82bd43ad-f19c-47b6-a940-36d3fe2d229b" providerId="ADAL" clId="{70302254-19F5-4850-B5FF-43BDF6E59651}" dt="2021-10-12T16:22:07.961" v="714"/>
          <ac:spMkLst>
            <pc:docMk/>
            <pc:sldMk cId="0" sldId="259"/>
            <ac:spMk id="279" creationId="{00000000-0000-0000-0000-000000000000}"/>
          </ac:spMkLst>
        </pc:spChg>
      </pc:sldChg>
      <pc:sldChg chg="addSp delSp modSp mod">
        <pc:chgData name="KARINA LUNA MARTINEZ" userId="82bd43ad-f19c-47b6-a940-36d3fe2d229b" providerId="ADAL" clId="{70302254-19F5-4850-B5FF-43BDF6E59651}" dt="2021-10-14T15:09:51.183" v="1284"/>
        <pc:sldMkLst>
          <pc:docMk/>
          <pc:sldMk cId="0" sldId="260"/>
        </pc:sldMkLst>
        <pc:spChg chg="del mod">
          <ac:chgData name="KARINA LUNA MARTINEZ" userId="82bd43ad-f19c-47b6-a940-36d3fe2d229b" providerId="ADAL" clId="{70302254-19F5-4850-B5FF-43BDF6E59651}" dt="2021-10-12T22:20:37.494" v="729" actId="478"/>
          <ac:spMkLst>
            <pc:docMk/>
            <pc:sldMk cId="0" sldId="260"/>
            <ac:spMk id="269" creationId="{5081DA37-81D1-4543-AE50-731F0D58D6ED}"/>
          </ac:spMkLst>
        </pc:spChg>
        <pc:spChg chg="mod">
          <ac:chgData name="KARINA LUNA MARTINEZ" userId="82bd43ad-f19c-47b6-a940-36d3fe2d229b" providerId="ADAL" clId="{70302254-19F5-4850-B5FF-43BDF6E59651}" dt="2021-10-12T22:19:32.862" v="728" actId="20577"/>
          <ac:spMkLst>
            <pc:docMk/>
            <pc:sldMk cId="0" sldId="260"/>
            <ac:spMk id="284" creationId="{00000000-0000-0000-0000-000000000000}"/>
          </ac:spMkLst>
        </pc:spChg>
        <pc:graphicFrameChg chg="mod modGraphic">
          <ac:chgData name="KARINA LUNA MARTINEZ" userId="82bd43ad-f19c-47b6-a940-36d3fe2d229b" providerId="ADAL" clId="{70302254-19F5-4850-B5FF-43BDF6E59651}" dt="2021-10-12T16:10:29.107" v="645"/>
          <ac:graphicFrameMkLst>
            <pc:docMk/>
            <pc:sldMk cId="0" sldId="260"/>
            <ac:graphicFrameMk id="264" creationId="{392D6CF0-B734-49E1-96F3-EC2D24C34445}"/>
          </ac:graphicFrameMkLst>
        </pc:graphicFrameChg>
        <pc:picChg chg="add mod">
          <ac:chgData name="KARINA LUNA MARTINEZ" userId="82bd43ad-f19c-47b6-a940-36d3fe2d229b" providerId="ADAL" clId="{70302254-19F5-4850-B5FF-43BDF6E59651}" dt="2021-10-14T15:09:51.183" v="1284"/>
          <ac:picMkLst>
            <pc:docMk/>
            <pc:sldMk cId="0" sldId="260"/>
            <ac:picMk id="6" creationId="{C010ABF5-D040-4056-8DCB-388E6F4C6AF2}"/>
          </ac:picMkLst>
        </pc:picChg>
      </pc:sldChg>
      <pc:sldChg chg="addSp delSp modSp mod">
        <pc:chgData name="KARINA LUNA MARTINEZ" userId="82bd43ad-f19c-47b6-a940-36d3fe2d229b" providerId="ADAL" clId="{70302254-19F5-4850-B5FF-43BDF6E59651}" dt="2021-10-12T23:37:16.348" v="1020" actId="20577"/>
        <pc:sldMkLst>
          <pc:docMk/>
          <pc:sldMk cId="0" sldId="285"/>
        </pc:sldMkLst>
        <pc:spChg chg="topLvl">
          <ac:chgData name="KARINA LUNA MARTINEZ" userId="82bd43ad-f19c-47b6-a940-36d3fe2d229b" providerId="ADAL" clId="{70302254-19F5-4850-B5FF-43BDF6E59651}" dt="2021-10-12T23:36:47.940" v="1014" actId="478"/>
          <ac:spMkLst>
            <pc:docMk/>
            <pc:sldMk cId="0" sldId="285"/>
            <ac:spMk id="32" creationId="{9F3D215A-82E6-4755-BEBD-592305A4FC96}"/>
          </ac:spMkLst>
        </pc:spChg>
        <pc:spChg chg="del topLvl">
          <ac:chgData name="KARINA LUNA MARTINEZ" userId="82bd43ad-f19c-47b6-a940-36d3fe2d229b" providerId="ADAL" clId="{70302254-19F5-4850-B5FF-43BDF6E59651}" dt="2021-10-12T23:36:47.940" v="1014" actId="478"/>
          <ac:spMkLst>
            <pc:docMk/>
            <pc:sldMk cId="0" sldId="285"/>
            <ac:spMk id="33" creationId="{DA3019F4-7A43-417D-AFB2-77C934C7FFB2}"/>
          </ac:spMkLst>
        </pc:spChg>
        <pc:spChg chg="mod">
          <ac:chgData name="KARINA LUNA MARTINEZ" userId="82bd43ad-f19c-47b6-a940-36d3fe2d229b" providerId="ADAL" clId="{70302254-19F5-4850-B5FF-43BDF6E59651}" dt="2021-10-12T23:37:16.348" v="1020" actId="20577"/>
          <ac:spMkLst>
            <pc:docMk/>
            <pc:sldMk cId="0" sldId="285"/>
            <ac:spMk id="39" creationId="{E850B4EB-83D2-45E4-B59D-EAE264678762}"/>
          </ac:spMkLst>
        </pc:spChg>
        <pc:spChg chg="mod">
          <ac:chgData name="KARINA LUNA MARTINEZ" userId="82bd43ad-f19c-47b6-a940-36d3fe2d229b" providerId="ADAL" clId="{70302254-19F5-4850-B5FF-43BDF6E59651}" dt="2021-10-12T23:37:06.245" v="1017" actId="20577"/>
          <ac:spMkLst>
            <pc:docMk/>
            <pc:sldMk cId="0" sldId="285"/>
            <ac:spMk id="41" creationId="{C2FF2D24-1CC6-43F8-9EA2-DA9B938CD1D0}"/>
          </ac:spMkLst>
        </pc:spChg>
        <pc:spChg chg="mod">
          <ac:chgData name="KARINA LUNA MARTINEZ" userId="82bd43ad-f19c-47b6-a940-36d3fe2d229b" providerId="ADAL" clId="{70302254-19F5-4850-B5FF-43BDF6E59651}" dt="2021-10-12T23:37:02.851" v="1016"/>
          <ac:spMkLst>
            <pc:docMk/>
            <pc:sldMk cId="0" sldId="285"/>
            <ac:spMk id="47" creationId="{1AB3C9D3-544C-4604-8088-BDCBC713CCD3}"/>
          </ac:spMkLst>
        </pc:spChg>
        <pc:spChg chg="mod">
          <ac:chgData name="KARINA LUNA MARTINEZ" userId="82bd43ad-f19c-47b6-a940-36d3fe2d229b" providerId="ADAL" clId="{70302254-19F5-4850-B5FF-43BDF6E59651}" dt="2021-10-12T23:37:02.851" v="1016"/>
          <ac:spMkLst>
            <pc:docMk/>
            <pc:sldMk cId="0" sldId="285"/>
            <ac:spMk id="48" creationId="{AC40B00B-D06F-47F0-A18B-15D014ADAEB4}"/>
          </ac:spMkLst>
        </pc:spChg>
        <pc:spChg chg="mod">
          <ac:chgData name="KARINA LUNA MARTINEZ" userId="82bd43ad-f19c-47b6-a940-36d3fe2d229b" providerId="ADAL" clId="{70302254-19F5-4850-B5FF-43BDF6E59651}" dt="2021-10-12T23:37:12.847" v="1019" actId="20577"/>
          <ac:spMkLst>
            <pc:docMk/>
            <pc:sldMk cId="0" sldId="285"/>
            <ac:spMk id="505" creationId="{00000000-0000-0000-0000-000000000000}"/>
          </ac:spMkLst>
        </pc:spChg>
        <pc:grpChg chg="del">
          <ac:chgData name="KARINA LUNA MARTINEZ" userId="82bd43ad-f19c-47b6-a940-36d3fe2d229b" providerId="ADAL" clId="{70302254-19F5-4850-B5FF-43BDF6E59651}" dt="2021-10-12T23:36:47.940" v="1014" actId="478"/>
          <ac:grpSpMkLst>
            <pc:docMk/>
            <pc:sldMk cId="0" sldId="285"/>
            <ac:grpSpMk id="31" creationId="{96071018-6B86-44CE-B244-7C59B2D5F42D}"/>
          </ac:grpSpMkLst>
        </pc:grpChg>
        <pc:grpChg chg="del">
          <ac:chgData name="KARINA LUNA MARTINEZ" userId="82bd43ad-f19c-47b6-a940-36d3fe2d229b" providerId="ADAL" clId="{70302254-19F5-4850-B5FF-43BDF6E59651}" dt="2021-10-12T23:36:45.164" v="1012" actId="478"/>
          <ac:grpSpMkLst>
            <pc:docMk/>
            <pc:sldMk cId="0" sldId="285"/>
            <ac:grpSpMk id="34" creationId="{9DC5C1C5-89D4-43DE-9C9D-83141FAA7B74}"/>
          </ac:grpSpMkLst>
        </pc:grpChg>
        <pc:grpChg chg="add mod">
          <ac:chgData name="KARINA LUNA MARTINEZ" userId="82bd43ad-f19c-47b6-a940-36d3fe2d229b" providerId="ADAL" clId="{70302254-19F5-4850-B5FF-43BDF6E59651}" dt="2021-10-12T23:37:02.851" v="1016"/>
          <ac:grpSpMkLst>
            <pc:docMk/>
            <pc:sldMk cId="0" sldId="285"/>
            <ac:grpSpMk id="44" creationId="{965B329C-BA68-41F5-8D37-317398F61202}"/>
          </ac:grpSpMkLst>
        </pc:grpChg>
        <pc:grpChg chg="mod">
          <ac:chgData name="KARINA LUNA MARTINEZ" userId="82bd43ad-f19c-47b6-a940-36d3fe2d229b" providerId="ADAL" clId="{70302254-19F5-4850-B5FF-43BDF6E59651}" dt="2021-10-12T23:37:02.851" v="1016"/>
          <ac:grpSpMkLst>
            <pc:docMk/>
            <pc:sldMk cId="0" sldId="285"/>
            <ac:grpSpMk id="46" creationId="{F77121F6-743A-4E29-A844-AE469E630AC7}"/>
          </ac:grpSpMkLst>
        </pc:grpChg>
        <pc:picChg chg="del">
          <ac:chgData name="KARINA LUNA MARTINEZ" userId="82bd43ad-f19c-47b6-a940-36d3fe2d229b" providerId="ADAL" clId="{70302254-19F5-4850-B5FF-43BDF6E59651}" dt="2021-10-12T23:36:46.696" v="1013" actId="478"/>
          <ac:picMkLst>
            <pc:docMk/>
            <pc:sldMk cId="0" sldId="285"/>
            <ac:picMk id="30" creationId="{E3404EF2-F646-48F7-B287-424F855785BE}"/>
          </ac:picMkLst>
        </pc:picChg>
        <pc:picChg chg="mod">
          <ac:chgData name="KARINA LUNA MARTINEZ" userId="82bd43ad-f19c-47b6-a940-36d3fe2d229b" providerId="ADAL" clId="{70302254-19F5-4850-B5FF-43BDF6E59651}" dt="2021-10-12T23:37:02.851" v="1016"/>
          <ac:picMkLst>
            <pc:docMk/>
            <pc:sldMk cId="0" sldId="285"/>
            <ac:picMk id="45" creationId="{E5DF0293-0790-4A0B-9BE9-2569EC788E87}"/>
          </ac:picMkLst>
        </pc:picChg>
      </pc:sldChg>
      <pc:sldChg chg="addSp modSp">
        <pc:chgData name="KARINA LUNA MARTINEZ" userId="82bd43ad-f19c-47b6-a940-36d3fe2d229b" providerId="ADAL" clId="{70302254-19F5-4850-B5FF-43BDF6E59651}" dt="2021-10-14T15:09:56.578" v="1285"/>
        <pc:sldMkLst>
          <pc:docMk/>
          <pc:sldMk cId="512250678" sldId="299"/>
        </pc:sldMkLst>
        <pc:picChg chg="add mod">
          <ac:chgData name="KARINA LUNA MARTINEZ" userId="82bd43ad-f19c-47b6-a940-36d3fe2d229b" providerId="ADAL" clId="{70302254-19F5-4850-B5FF-43BDF6E59651}" dt="2021-10-14T15:09:56.578" v="1285"/>
          <ac:picMkLst>
            <pc:docMk/>
            <pc:sldMk cId="512250678" sldId="299"/>
            <ac:picMk id="5" creationId="{64936CF8-0B3C-493E-A3C8-ED46B5D25A02}"/>
          </ac:picMkLst>
        </pc:picChg>
      </pc:sldChg>
      <pc:sldChg chg="addSp delSp modSp mod">
        <pc:chgData name="KARINA LUNA MARTINEZ" userId="82bd43ad-f19c-47b6-a940-36d3fe2d229b" providerId="ADAL" clId="{70302254-19F5-4850-B5FF-43BDF6E59651}" dt="2021-10-14T15:10:27.758" v="1293" actId="1076"/>
        <pc:sldMkLst>
          <pc:docMk/>
          <pc:sldMk cId="3532296420" sldId="300"/>
        </pc:sldMkLst>
        <pc:spChg chg="add mod">
          <ac:chgData name="KARINA LUNA MARTINEZ" userId="82bd43ad-f19c-47b6-a940-36d3fe2d229b" providerId="ADAL" clId="{70302254-19F5-4850-B5FF-43BDF6E59651}" dt="2021-10-13T18:01:24.133" v="1244" actId="1076"/>
          <ac:spMkLst>
            <pc:docMk/>
            <pc:sldMk cId="3532296420" sldId="300"/>
            <ac:spMk id="9" creationId="{E972D65D-A5A5-4FCA-9EBE-D91ECD2F3004}"/>
          </ac:spMkLst>
        </pc:spChg>
        <pc:spChg chg="add del mod">
          <ac:chgData name="KARINA LUNA MARTINEZ" userId="82bd43ad-f19c-47b6-a940-36d3fe2d229b" providerId="ADAL" clId="{70302254-19F5-4850-B5FF-43BDF6E59651}" dt="2021-10-13T22:25:05.418" v="1254" actId="478"/>
          <ac:spMkLst>
            <pc:docMk/>
            <pc:sldMk cId="3532296420" sldId="300"/>
            <ac:spMk id="11" creationId="{4A2FBA85-8C38-4273-9E45-69FF8E64CF08}"/>
          </ac:spMkLst>
        </pc:spChg>
        <pc:spChg chg="add mod">
          <ac:chgData name="KARINA LUNA MARTINEZ" userId="82bd43ad-f19c-47b6-a940-36d3fe2d229b" providerId="ADAL" clId="{70302254-19F5-4850-B5FF-43BDF6E59651}" dt="2021-10-13T18:01:24.133" v="1244" actId="1076"/>
          <ac:spMkLst>
            <pc:docMk/>
            <pc:sldMk cId="3532296420" sldId="300"/>
            <ac:spMk id="12" creationId="{F8DFD4FB-1EBB-48FB-AC16-4CA3BF3FE916}"/>
          </ac:spMkLst>
        </pc:spChg>
        <pc:spChg chg="add mod">
          <ac:chgData name="KARINA LUNA MARTINEZ" userId="82bd43ad-f19c-47b6-a940-36d3fe2d229b" providerId="ADAL" clId="{70302254-19F5-4850-B5FF-43BDF6E59651}" dt="2021-10-13T18:01:24.133" v="1244" actId="1076"/>
          <ac:spMkLst>
            <pc:docMk/>
            <pc:sldMk cId="3532296420" sldId="300"/>
            <ac:spMk id="13" creationId="{C71D5A69-49D6-4F0D-B7A8-8992562C56AE}"/>
          </ac:spMkLst>
        </pc:spChg>
        <pc:spChg chg="add mod">
          <ac:chgData name="KARINA LUNA MARTINEZ" userId="82bd43ad-f19c-47b6-a940-36d3fe2d229b" providerId="ADAL" clId="{70302254-19F5-4850-B5FF-43BDF6E59651}" dt="2021-10-13T22:28:25.204" v="1270" actId="1076"/>
          <ac:spMkLst>
            <pc:docMk/>
            <pc:sldMk cId="3532296420" sldId="300"/>
            <ac:spMk id="14" creationId="{6014214A-583F-4E3B-8193-DE34CD9DAB61}"/>
          </ac:spMkLst>
        </pc:spChg>
        <pc:spChg chg="add del mod">
          <ac:chgData name="KARINA LUNA MARTINEZ" userId="82bd43ad-f19c-47b6-a940-36d3fe2d229b" providerId="ADAL" clId="{70302254-19F5-4850-B5FF-43BDF6E59651}" dt="2021-10-13T17:48:37.942" v="1049" actId="478"/>
          <ac:spMkLst>
            <pc:docMk/>
            <pc:sldMk cId="3532296420" sldId="300"/>
            <ac:spMk id="15" creationId="{7FBA2E26-3B8D-4804-AC3B-402FF1506FAF}"/>
          </ac:spMkLst>
        </pc:spChg>
        <pc:spChg chg="add mod">
          <ac:chgData name="KARINA LUNA MARTINEZ" userId="82bd43ad-f19c-47b6-a940-36d3fe2d229b" providerId="ADAL" clId="{70302254-19F5-4850-B5FF-43BDF6E59651}" dt="2021-10-14T15:10:27.758" v="1293" actId="1076"/>
          <ac:spMkLst>
            <pc:docMk/>
            <pc:sldMk cId="3532296420" sldId="300"/>
            <ac:spMk id="16" creationId="{1C7AEC8C-F223-40E3-934B-D6B5ED999F66}"/>
          </ac:spMkLst>
        </pc:spChg>
        <pc:spChg chg="add mod">
          <ac:chgData name="KARINA LUNA MARTINEZ" userId="82bd43ad-f19c-47b6-a940-36d3fe2d229b" providerId="ADAL" clId="{70302254-19F5-4850-B5FF-43BDF6E59651}" dt="2021-10-13T18:01:24.133" v="1244" actId="1076"/>
          <ac:spMkLst>
            <pc:docMk/>
            <pc:sldMk cId="3532296420" sldId="300"/>
            <ac:spMk id="17" creationId="{3B7B694A-3E6F-4BD3-818B-546A5AF5A8D0}"/>
          </ac:spMkLst>
        </pc:spChg>
        <pc:spChg chg="add mod">
          <ac:chgData name="KARINA LUNA MARTINEZ" userId="82bd43ad-f19c-47b6-a940-36d3fe2d229b" providerId="ADAL" clId="{70302254-19F5-4850-B5FF-43BDF6E59651}" dt="2021-10-13T18:01:24.133" v="1244" actId="1076"/>
          <ac:spMkLst>
            <pc:docMk/>
            <pc:sldMk cId="3532296420" sldId="300"/>
            <ac:spMk id="18" creationId="{F55125D4-2590-4F7C-9686-91A7E169A098}"/>
          </ac:spMkLst>
        </pc:spChg>
        <pc:spChg chg="add mod">
          <ac:chgData name="KARINA LUNA MARTINEZ" userId="82bd43ad-f19c-47b6-a940-36d3fe2d229b" providerId="ADAL" clId="{70302254-19F5-4850-B5FF-43BDF6E59651}" dt="2021-10-13T22:27:50.467" v="1265" actId="20577"/>
          <ac:spMkLst>
            <pc:docMk/>
            <pc:sldMk cId="3532296420" sldId="300"/>
            <ac:spMk id="19" creationId="{C02367D8-978D-4D66-BCFD-50628B96C3CA}"/>
          </ac:spMkLst>
        </pc:spChg>
        <pc:spChg chg="mod">
          <ac:chgData name="KARINA LUNA MARTINEZ" userId="82bd43ad-f19c-47b6-a940-36d3fe2d229b" providerId="ADAL" clId="{70302254-19F5-4850-B5FF-43BDF6E59651}" dt="2021-10-13T17:49:42.120" v="1068" actId="6549"/>
          <ac:spMkLst>
            <pc:docMk/>
            <pc:sldMk cId="3532296420" sldId="300"/>
            <ac:spMk id="284" creationId="{00000000-0000-0000-0000-000000000000}"/>
          </ac:spMkLst>
        </pc:spChg>
        <pc:picChg chg="add mod">
          <ac:chgData name="KARINA LUNA MARTINEZ" userId="82bd43ad-f19c-47b6-a940-36d3fe2d229b" providerId="ADAL" clId="{70302254-19F5-4850-B5FF-43BDF6E59651}" dt="2021-10-14T15:10:12.592" v="1289"/>
          <ac:picMkLst>
            <pc:docMk/>
            <pc:sldMk cId="3532296420" sldId="300"/>
            <ac:picMk id="20" creationId="{61453E78-81F2-4BB7-8081-3F0BD821FABD}"/>
          </ac:picMkLst>
        </pc:picChg>
        <pc:cxnChg chg="add mod">
          <ac:chgData name="KARINA LUNA MARTINEZ" userId="82bd43ad-f19c-47b6-a940-36d3fe2d229b" providerId="ADAL" clId="{70302254-19F5-4850-B5FF-43BDF6E59651}" dt="2021-10-13T22:28:25.204" v="1270" actId="1076"/>
          <ac:cxnSpMkLst>
            <pc:docMk/>
            <pc:sldMk cId="3532296420" sldId="300"/>
            <ac:cxnSpMk id="4" creationId="{38030EF9-A35A-4087-A191-00D032BCDFF6}"/>
          </ac:cxnSpMkLst>
        </pc:cxnChg>
        <pc:cxnChg chg="add mod">
          <ac:chgData name="KARINA LUNA MARTINEZ" userId="82bd43ad-f19c-47b6-a940-36d3fe2d229b" providerId="ADAL" clId="{70302254-19F5-4850-B5FF-43BDF6E59651}" dt="2021-10-13T18:01:24.133" v="1244" actId="1076"/>
          <ac:cxnSpMkLst>
            <pc:docMk/>
            <pc:sldMk cId="3532296420" sldId="300"/>
            <ac:cxnSpMk id="5" creationId="{1E1EC3CC-0714-457E-80C9-6EE3F6F44BF7}"/>
          </ac:cxnSpMkLst>
        </pc:cxnChg>
        <pc:cxnChg chg="add mod">
          <ac:chgData name="KARINA LUNA MARTINEZ" userId="82bd43ad-f19c-47b6-a940-36d3fe2d229b" providerId="ADAL" clId="{70302254-19F5-4850-B5FF-43BDF6E59651}" dt="2021-10-13T18:01:24.133" v="1244" actId="1076"/>
          <ac:cxnSpMkLst>
            <pc:docMk/>
            <pc:sldMk cId="3532296420" sldId="300"/>
            <ac:cxnSpMk id="6" creationId="{699F54D2-C12C-461D-987E-9AA8192D8B21}"/>
          </ac:cxnSpMkLst>
        </pc:cxnChg>
        <pc:cxnChg chg="add mod">
          <ac:chgData name="KARINA LUNA MARTINEZ" userId="82bd43ad-f19c-47b6-a940-36d3fe2d229b" providerId="ADAL" clId="{70302254-19F5-4850-B5FF-43BDF6E59651}" dt="2021-10-13T18:01:24.133" v="1244" actId="1076"/>
          <ac:cxnSpMkLst>
            <pc:docMk/>
            <pc:sldMk cId="3532296420" sldId="300"/>
            <ac:cxnSpMk id="7" creationId="{EB17877E-A4E0-42BD-B227-AC6DC4F858EF}"/>
          </ac:cxnSpMkLst>
        </pc:cxnChg>
        <pc:cxnChg chg="add mod">
          <ac:chgData name="KARINA LUNA MARTINEZ" userId="82bd43ad-f19c-47b6-a940-36d3fe2d229b" providerId="ADAL" clId="{70302254-19F5-4850-B5FF-43BDF6E59651}" dt="2021-10-13T18:01:24.133" v="1244" actId="1076"/>
          <ac:cxnSpMkLst>
            <pc:docMk/>
            <pc:sldMk cId="3532296420" sldId="300"/>
            <ac:cxnSpMk id="8" creationId="{6C008844-C588-4BF2-9EF2-EE8042B40FC8}"/>
          </ac:cxnSpMkLst>
        </pc:cxnChg>
        <pc:cxnChg chg="add mod">
          <ac:chgData name="KARINA LUNA MARTINEZ" userId="82bd43ad-f19c-47b6-a940-36d3fe2d229b" providerId="ADAL" clId="{70302254-19F5-4850-B5FF-43BDF6E59651}" dt="2021-10-13T18:01:24.133" v="1244" actId="1076"/>
          <ac:cxnSpMkLst>
            <pc:docMk/>
            <pc:sldMk cId="3532296420" sldId="300"/>
            <ac:cxnSpMk id="10" creationId="{70B9D1D6-BDAD-4156-8C41-9C26EE64FC70}"/>
          </ac:cxnSpMkLst>
        </pc:cxnChg>
        <pc:cxnChg chg="add mod">
          <ac:chgData name="KARINA LUNA MARTINEZ" userId="82bd43ad-f19c-47b6-a940-36d3fe2d229b" providerId="ADAL" clId="{70302254-19F5-4850-B5FF-43BDF6E59651}" dt="2021-10-14T15:10:20.374" v="1291" actId="14100"/>
          <ac:cxnSpMkLst>
            <pc:docMk/>
            <pc:sldMk cId="3532296420" sldId="300"/>
            <ac:cxnSpMk id="27" creationId="{AE5BC06D-51C0-4B65-83A7-C7E8A54CAAC1}"/>
          </ac:cxnSpMkLst>
        </pc:cxnChg>
      </pc:sldChg>
      <pc:sldChg chg="addSp delSp modSp mod">
        <pc:chgData name="KARINA LUNA MARTINEZ" userId="82bd43ad-f19c-47b6-a940-36d3fe2d229b" providerId="ADAL" clId="{70302254-19F5-4850-B5FF-43BDF6E59651}" dt="2021-10-14T15:10:02.642" v="1287"/>
        <pc:sldMkLst>
          <pc:docMk/>
          <pc:sldMk cId="3509529085" sldId="301"/>
        </pc:sldMkLst>
        <pc:spChg chg="del">
          <ac:chgData name="KARINA LUNA MARTINEZ" userId="82bd43ad-f19c-47b6-a940-36d3fe2d229b" providerId="ADAL" clId="{70302254-19F5-4850-B5FF-43BDF6E59651}" dt="2021-10-12T22:31:01.967" v="745" actId="478"/>
          <ac:spMkLst>
            <pc:docMk/>
            <pc:sldMk cId="3509529085" sldId="301"/>
            <ac:spMk id="7" creationId="{7C262C20-EA54-475B-9843-BFF71227003C}"/>
          </ac:spMkLst>
        </pc:spChg>
        <pc:picChg chg="add mod">
          <ac:chgData name="KARINA LUNA MARTINEZ" userId="82bd43ad-f19c-47b6-a940-36d3fe2d229b" providerId="ADAL" clId="{70302254-19F5-4850-B5FF-43BDF6E59651}" dt="2021-10-14T15:10:02.642" v="1287"/>
          <ac:picMkLst>
            <pc:docMk/>
            <pc:sldMk cId="3509529085" sldId="301"/>
            <ac:picMk id="6" creationId="{5B9004A0-9ADA-4BF2-AAEA-D4CF1BD38C0E}"/>
          </ac:picMkLst>
        </pc:picChg>
      </pc:sldChg>
      <pc:sldChg chg="addSp modSp">
        <pc:chgData name="KARINA LUNA MARTINEZ" userId="82bd43ad-f19c-47b6-a940-36d3fe2d229b" providerId="ADAL" clId="{70302254-19F5-4850-B5FF-43BDF6E59651}" dt="2021-10-14T15:10:52.724" v="1303"/>
        <pc:sldMkLst>
          <pc:docMk/>
          <pc:sldMk cId="4251545471" sldId="302"/>
        </pc:sldMkLst>
        <pc:picChg chg="add mod">
          <ac:chgData name="KARINA LUNA MARTINEZ" userId="82bd43ad-f19c-47b6-a940-36d3fe2d229b" providerId="ADAL" clId="{70302254-19F5-4850-B5FF-43BDF6E59651}" dt="2021-10-14T15:10:52.724" v="1303"/>
          <ac:picMkLst>
            <pc:docMk/>
            <pc:sldMk cId="4251545471" sldId="302"/>
            <ac:picMk id="7" creationId="{C2B0C718-3FB0-4F8B-AB6C-5860DCB0F0A5}"/>
          </ac:picMkLst>
        </pc:picChg>
      </pc:sldChg>
      <pc:sldChg chg="addSp delSp modSp mod ord">
        <pc:chgData name="KARINA LUNA MARTINEZ" userId="82bd43ad-f19c-47b6-a940-36d3fe2d229b" providerId="ADAL" clId="{70302254-19F5-4850-B5FF-43BDF6E59651}" dt="2021-10-14T15:09:45.922" v="1282"/>
        <pc:sldMkLst>
          <pc:docMk/>
          <pc:sldMk cId="1523643484" sldId="303"/>
        </pc:sldMkLst>
        <pc:spChg chg="del">
          <ac:chgData name="KARINA LUNA MARTINEZ" userId="82bd43ad-f19c-47b6-a940-36d3fe2d229b" providerId="ADAL" clId="{70302254-19F5-4850-B5FF-43BDF6E59651}" dt="2021-10-12T22:17:05.837" v="725" actId="478"/>
          <ac:spMkLst>
            <pc:docMk/>
            <pc:sldMk cId="1523643484" sldId="303"/>
            <ac:spMk id="6" creationId="{9049FFEE-B474-4693-BAAC-2AD393340548}"/>
          </ac:spMkLst>
        </pc:spChg>
        <pc:graphicFrameChg chg="modGraphic">
          <ac:chgData name="KARINA LUNA MARTINEZ" userId="82bd43ad-f19c-47b6-a940-36d3fe2d229b" providerId="ADAL" clId="{70302254-19F5-4850-B5FF-43BDF6E59651}" dt="2021-10-12T16:21:25.914" v="706" actId="207"/>
          <ac:graphicFrameMkLst>
            <pc:docMk/>
            <pc:sldMk cId="1523643484" sldId="303"/>
            <ac:graphicFrameMk id="2" creationId="{3F5B6CCE-EC8B-4B07-9A80-75F2643B7725}"/>
          </ac:graphicFrameMkLst>
        </pc:graphicFrameChg>
        <pc:picChg chg="add mod">
          <ac:chgData name="KARINA LUNA MARTINEZ" userId="82bd43ad-f19c-47b6-a940-36d3fe2d229b" providerId="ADAL" clId="{70302254-19F5-4850-B5FF-43BDF6E59651}" dt="2021-10-14T15:09:45.922" v="1282"/>
          <ac:picMkLst>
            <pc:docMk/>
            <pc:sldMk cId="1523643484" sldId="303"/>
            <ac:picMk id="6" creationId="{808EE16E-E4A2-4974-A003-B909AEE56666}"/>
          </ac:picMkLst>
        </pc:picChg>
      </pc:sldChg>
      <pc:sldChg chg="addSp modSp ord">
        <pc:chgData name="KARINA LUNA MARTINEZ" userId="82bd43ad-f19c-47b6-a940-36d3fe2d229b" providerId="ADAL" clId="{70302254-19F5-4850-B5FF-43BDF6E59651}" dt="2021-10-14T15:10:04.402" v="1288"/>
        <pc:sldMkLst>
          <pc:docMk/>
          <pc:sldMk cId="1382007097" sldId="304"/>
        </pc:sldMkLst>
        <pc:picChg chg="add mod">
          <ac:chgData name="KARINA LUNA MARTINEZ" userId="82bd43ad-f19c-47b6-a940-36d3fe2d229b" providerId="ADAL" clId="{70302254-19F5-4850-B5FF-43BDF6E59651}" dt="2021-10-14T15:10:04.402" v="1288"/>
          <ac:picMkLst>
            <pc:docMk/>
            <pc:sldMk cId="1382007097" sldId="304"/>
            <ac:picMk id="27" creationId="{97924BB7-CB6A-487F-B3F6-9C70AD00F1AE}"/>
          </ac:picMkLst>
        </pc:picChg>
      </pc:sldChg>
      <pc:sldChg chg="addSp modSp mod ord">
        <pc:chgData name="KARINA LUNA MARTINEZ" userId="82bd43ad-f19c-47b6-a940-36d3fe2d229b" providerId="ADAL" clId="{70302254-19F5-4850-B5FF-43BDF6E59651}" dt="2021-10-14T15:09:58.999" v="1286"/>
        <pc:sldMkLst>
          <pc:docMk/>
          <pc:sldMk cId="1197408559" sldId="305"/>
        </pc:sldMkLst>
        <pc:spChg chg="mod">
          <ac:chgData name="KARINA LUNA MARTINEZ" userId="82bd43ad-f19c-47b6-a940-36d3fe2d229b" providerId="ADAL" clId="{70302254-19F5-4850-B5FF-43BDF6E59651}" dt="2021-10-12T22:26:08.752" v="744" actId="20577"/>
          <ac:spMkLst>
            <pc:docMk/>
            <pc:sldMk cId="1197408559" sldId="305"/>
            <ac:spMk id="284" creationId="{00000000-0000-0000-0000-000000000000}"/>
          </ac:spMkLst>
        </pc:spChg>
        <pc:picChg chg="add mod">
          <ac:chgData name="KARINA LUNA MARTINEZ" userId="82bd43ad-f19c-47b6-a940-36d3fe2d229b" providerId="ADAL" clId="{70302254-19F5-4850-B5FF-43BDF6E59651}" dt="2021-10-14T15:09:58.999" v="1286"/>
          <ac:picMkLst>
            <pc:docMk/>
            <pc:sldMk cId="1197408559" sldId="305"/>
            <ac:picMk id="5" creationId="{52CD809A-7A93-4414-A69D-554D0C9D0390}"/>
          </ac:picMkLst>
        </pc:picChg>
      </pc:sldChg>
      <pc:sldChg chg="addSp modSp mod ord">
        <pc:chgData name="KARINA LUNA MARTINEZ" userId="82bd43ad-f19c-47b6-a940-36d3fe2d229b" providerId="ADAL" clId="{70302254-19F5-4850-B5FF-43BDF6E59651}" dt="2021-10-14T15:10:36.434" v="1294"/>
        <pc:sldMkLst>
          <pc:docMk/>
          <pc:sldMk cId="3317180108" sldId="306"/>
        </pc:sldMkLst>
        <pc:spChg chg="mod">
          <ac:chgData name="KARINA LUNA MARTINEZ" userId="82bd43ad-f19c-47b6-a940-36d3fe2d229b" providerId="ADAL" clId="{70302254-19F5-4850-B5FF-43BDF6E59651}" dt="2021-10-12T15:54:53.401" v="546" actId="1076"/>
          <ac:spMkLst>
            <pc:docMk/>
            <pc:sldMk cId="3317180108" sldId="306"/>
            <ac:spMk id="284" creationId="{00000000-0000-0000-0000-000000000000}"/>
          </ac:spMkLst>
        </pc:spChg>
        <pc:picChg chg="add mod">
          <ac:chgData name="KARINA LUNA MARTINEZ" userId="82bd43ad-f19c-47b6-a940-36d3fe2d229b" providerId="ADAL" clId="{70302254-19F5-4850-B5FF-43BDF6E59651}" dt="2021-10-14T15:10:36.434" v="1294"/>
          <ac:picMkLst>
            <pc:docMk/>
            <pc:sldMk cId="3317180108" sldId="306"/>
            <ac:picMk id="5" creationId="{A8DE6D2B-0C2D-4C42-BADD-2BB76E38F4AC}"/>
          </ac:picMkLst>
        </pc:picChg>
      </pc:sldChg>
      <pc:sldChg chg="addSp modSp mod ord">
        <pc:chgData name="KARINA LUNA MARTINEZ" userId="82bd43ad-f19c-47b6-a940-36d3fe2d229b" providerId="ADAL" clId="{70302254-19F5-4850-B5FF-43BDF6E59651}" dt="2021-10-14T15:10:39.305" v="1295"/>
        <pc:sldMkLst>
          <pc:docMk/>
          <pc:sldMk cId="2989722783" sldId="307"/>
        </pc:sldMkLst>
        <pc:spChg chg="mod">
          <ac:chgData name="KARINA LUNA MARTINEZ" userId="82bd43ad-f19c-47b6-a940-36d3fe2d229b" providerId="ADAL" clId="{70302254-19F5-4850-B5FF-43BDF6E59651}" dt="2021-10-12T15:54:35.658" v="536" actId="1076"/>
          <ac:spMkLst>
            <pc:docMk/>
            <pc:sldMk cId="2989722783" sldId="307"/>
            <ac:spMk id="55" creationId="{568848BA-FC23-4B4A-AD6E-D3ADF9E57466}"/>
          </ac:spMkLst>
        </pc:spChg>
        <pc:spChg chg="mod">
          <ac:chgData name="KARINA LUNA MARTINEZ" userId="82bd43ad-f19c-47b6-a940-36d3fe2d229b" providerId="ADAL" clId="{70302254-19F5-4850-B5FF-43BDF6E59651}" dt="2021-10-12T15:54:35.658" v="536" actId="1076"/>
          <ac:spMkLst>
            <pc:docMk/>
            <pc:sldMk cId="2989722783" sldId="307"/>
            <ac:spMk id="57" creationId="{E105E494-D1DD-481D-B301-08CF4388C176}"/>
          </ac:spMkLst>
        </pc:spChg>
        <pc:spChg chg="mod">
          <ac:chgData name="KARINA LUNA MARTINEZ" userId="82bd43ad-f19c-47b6-a940-36d3fe2d229b" providerId="ADAL" clId="{70302254-19F5-4850-B5FF-43BDF6E59651}" dt="2021-10-12T15:54:35.658" v="536" actId="1076"/>
          <ac:spMkLst>
            <pc:docMk/>
            <pc:sldMk cId="2989722783" sldId="307"/>
            <ac:spMk id="58" creationId="{A5CB0213-FC62-483D-944D-17EA739B233C}"/>
          </ac:spMkLst>
        </pc:spChg>
        <pc:spChg chg="mod">
          <ac:chgData name="KARINA LUNA MARTINEZ" userId="82bd43ad-f19c-47b6-a940-36d3fe2d229b" providerId="ADAL" clId="{70302254-19F5-4850-B5FF-43BDF6E59651}" dt="2021-10-12T15:54:35.658" v="536" actId="1076"/>
          <ac:spMkLst>
            <pc:docMk/>
            <pc:sldMk cId="2989722783" sldId="307"/>
            <ac:spMk id="59" creationId="{0C05B1D3-E400-4967-AEEE-EC8ADA689087}"/>
          </ac:spMkLst>
        </pc:spChg>
        <pc:spChg chg="mod">
          <ac:chgData name="KARINA LUNA MARTINEZ" userId="82bd43ad-f19c-47b6-a940-36d3fe2d229b" providerId="ADAL" clId="{70302254-19F5-4850-B5FF-43BDF6E59651}" dt="2021-10-12T15:54:35.658" v="536" actId="1076"/>
          <ac:spMkLst>
            <pc:docMk/>
            <pc:sldMk cId="2989722783" sldId="307"/>
            <ac:spMk id="60" creationId="{039DE8A8-31F4-4BDC-8F45-F15926B9DC5B}"/>
          </ac:spMkLst>
        </pc:spChg>
        <pc:spChg chg="mod">
          <ac:chgData name="KARINA LUNA MARTINEZ" userId="82bd43ad-f19c-47b6-a940-36d3fe2d229b" providerId="ADAL" clId="{70302254-19F5-4850-B5FF-43BDF6E59651}" dt="2021-10-12T15:54:35.658" v="536" actId="1076"/>
          <ac:spMkLst>
            <pc:docMk/>
            <pc:sldMk cId="2989722783" sldId="307"/>
            <ac:spMk id="61" creationId="{C0A83740-9E44-483E-9FB4-AB7822B0BFDC}"/>
          </ac:spMkLst>
        </pc:spChg>
        <pc:spChg chg="mod">
          <ac:chgData name="KARINA LUNA MARTINEZ" userId="82bd43ad-f19c-47b6-a940-36d3fe2d229b" providerId="ADAL" clId="{70302254-19F5-4850-B5FF-43BDF6E59651}" dt="2021-10-12T15:54:44.864" v="541" actId="6549"/>
          <ac:spMkLst>
            <pc:docMk/>
            <pc:sldMk cId="2989722783" sldId="307"/>
            <ac:spMk id="284" creationId="{00000000-0000-0000-0000-000000000000}"/>
          </ac:spMkLst>
        </pc:spChg>
        <pc:picChg chg="add mod">
          <ac:chgData name="KARINA LUNA MARTINEZ" userId="82bd43ad-f19c-47b6-a940-36d3fe2d229b" providerId="ADAL" clId="{70302254-19F5-4850-B5FF-43BDF6E59651}" dt="2021-10-14T15:10:39.305" v="1295"/>
          <ac:picMkLst>
            <pc:docMk/>
            <pc:sldMk cId="2989722783" sldId="307"/>
            <ac:picMk id="16" creationId="{5934C5FC-9E93-48D9-9752-76E209E5DA42}"/>
          </ac:picMkLst>
        </pc:picChg>
        <pc:cxnChg chg="mod">
          <ac:chgData name="KARINA LUNA MARTINEZ" userId="82bd43ad-f19c-47b6-a940-36d3fe2d229b" providerId="ADAL" clId="{70302254-19F5-4850-B5FF-43BDF6E59651}" dt="2021-10-12T15:54:35.658" v="536" actId="1076"/>
          <ac:cxnSpMkLst>
            <pc:docMk/>
            <pc:sldMk cId="2989722783" sldId="307"/>
            <ac:cxnSpMk id="51" creationId="{68F1DBC2-3309-4314-AF6E-F617570E3E9E}"/>
          </ac:cxnSpMkLst>
        </pc:cxnChg>
        <pc:cxnChg chg="mod">
          <ac:chgData name="KARINA LUNA MARTINEZ" userId="82bd43ad-f19c-47b6-a940-36d3fe2d229b" providerId="ADAL" clId="{70302254-19F5-4850-B5FF-43BDF6E59651}" dt="2021-10-12T15:54:35.658" v="536" actId="1076"/>
          <ac:cxnSpMkLst>
            <pc:docMk/>
            <pc:sldMk cId="2989722783" sldId="307"/>
            <ac:cxnSpMk id="52" creationId="{B1451B07-A761-4066-B0FD-0F780DC83579}"/>
          </ac:cxnSpMkLst>
        </pc:cxnChg>
        <pc:cxnChg chg="mod">
          <ac:chgData name="KARINA LUNA MARTINEZ" userId="82bd43ad-f19c-47b6-a940-36d3fe2d229b" providerId="ADAL" clId="{70302254-19F5-4850-B5FF-43BDF6E59651}" dt="2021-10-12T15:54:35.658" v="536" actId="1076"/>
          <ac:cxnSpMkLst>
            <pc:docMk/>
            <pc:sldMk cId="2989722783" sldId="307"/>
            <ac:cxnSpMk id="53" creationId="{54779113-9DDA-4D53-8816-66744F562407}"/>
          </ac:cxnSpMkLst>
        </pc:cxnChg>
        <pc:cxnChg chg="mod">
          <ac:chgData name="KARINA LUNA MARTINEZ" userId="82bd43ad-f19c-47b6-a940-36d3fe2d229b" providerId="ADAL" clId="{70302254-19F5-4850-B5FF-43BDF6E59651}" dt="2021-10-12T15:54:35.658" v="536" actId="1076"/>
          <ac:cxnSpMkLst>
            <pc:docMk/>
            <pc:sldMk cId="2989722783" sldId="307"/>
            <ac:cxnSpMk id="54" creationId="{E17DAC08-7A3E-4634-8CA2-BA27DB438B58}"/>
          </ac:cxnSpMkLst>
        </pc:cxnChg>
        <pc:cxnChg chg="mod">
          <ac:chgData name="KARINA LUNA MARTINEZ" userId="82bd43ad-f19c-47b6-a940-36d3fe2d229b" providerId="ADAL" clId="{70302254-19F5-4850-B5FF-43BDF6E59651}" dt="2021-10-12T15:54:35.658" v="536" actId="1076"/>
          <ac:cxnSpMkLst>
            <pc:docMk/>
            <pc:sldMk cId="2989722783" sldId="307"/>
            <ac:cxnSpMk id="56" creationId="{6DAD5B84-0EB0-42DD-A3E1-143EC10D9016}"/>
          </ac:cxnSpMkLst>
        </pc:cxnChg>
      </pc:sldChg>
      <pc:sldChg chg="addSp modSp mod ord">
        <pc:chgData name="KARINA LUNA MARTINEZ" userId="82bd43ad-f19c-47b6-a940-36d3fe2d229b" providerId="ADAL" clId="{70302254-19F5-4850-B5FF-43BDF6E59651}" dt="2021-10-14T15:09:47.108" v="1283"/>
        <pc:sldMkLst>
          <pc:docMk/>
          <pc:sldMk cId="683862185" sldId="308"/>
        </pc:sldMkLst>
        <pc:spChg chg="mod">
          <ac:chgData name="KARINA LUNA MARTINEZ" userId="82bd43ad-f19c-47b6-a940-36d3fe2d229b" providerId="ADAL" clId="{70302254-19F5-4850-B5FF-43BDF6E59651}" dt="2021-10-12T15:51:19.762" v="509" actId="1076"/>
          <ac:spMkLst>
            <pc:docMk/>
            <pc:sldMk cId="683862185" sldId="308"/>
            <ac:spMk id="55" creationId="{568848BA-FC23-4B4A-AD6E-D3ADF9E57466}"/>
          </ac:spMkLst>
        </pc:spChg>
        <pc:spChg chg="mod">
          <ac:chgData name="KARINA LUNA MARTINEZ" userId="82bd43ad-f19c-47b6-a940-36d3fe2d229b" providerId="ADAL" clId="{70302254-19F5-4850-B5FF-43BDF6E59651}" dt="2021-10-12T15:51:19.762" v="509" actId="1076"/>
          <ac:spMkLst>
            <pc:docMk/>
            <pc:sldMk cId="683862185" sldId="308"/>
            <ac:spMk id="57" creationId="{E105E494-D1DD-481D-B301-08CF4388C176}"/>
          </ac:spMkLst>
        </pc:spChg>
        <pc:spChg chg="mod">
          <ac:chgData name="KARINA LUNA MARTINEZ" userId="82bd43ad-f19c-47b6-a940-36d3fe2d229b" providerId="ADAL" clId="{70302254-19F5-4850-B5FF-43BDF6E59651}" dt="2021-10-12T15:51:19.762" v="509" actId="1076"/>
          <ac:spMkLst>
            <pc:docMk/>
            <pc:sldMk cId="683862185" sldId="308"/>
            <ac:spMk id="58" creationId="{A5CB0213-FC62-483D-944D-17EA739B233C}"/>
          </ac:spMkLst>
        </pc:spChg>
        <pc:spChg chg="mod">
          <ac:chgData name="KARINA LUNA MARTINEZ" userId="82bd43ad-f19c-47b6-a940-36d3fe2d229b" providerId="ADAL" clId="{70302254-19F5-4850-B5FF-43BDF6E59651}" dt="2021-10-12T15:51:19.762" v="509" actId="1076"/>
          <ac:spMkLst>
            <pc:docMk/>
            <pc:sldMk cId="683862185" sldId="308"/>
            <ac:spMk id="59" creationId="{0C05B1D3-E400-4967-AEEE-EC8ADA689087}"/>
          </ac:spMkLst>
        </pc:spChg>
        <pc:spChg chg="mod">
          <ac:chgData name="KARINA LUNA MARTINEZ" userId="82bd43ad-f19c-47b6-a940-36d3fe2d229b" providerId="ADAL" clId="{70302254-19F5-4850-B5FF-43BDF6E59651}" dt="2021-10-12T15:51:19.762" v="509" actId="1076"/>
          <ac:spMkLst>
            <pc:docMk/>
            <pc:sldMk cId="683862185" sldId="308"/>
            <ac:spMk id="60" creationId="{039DE8A8-31F4-4BDC-8F45-F15926B9DC5B}"/>
          </ac:spMkLst>
        </pc:spChg>
        <pc:spChg chg="mod">
          <ac:chgData name="KARINA LUNA MARTINEZ" userId="82bd43ad-f19c-47b6-a940-36d3fe2d229b" providerId="ADAL" clId="{70302254-19F5-4850-B5FF-43BDF6E59651}" dt="2021-10-12T15:51:19.762" v="509" actId="1076"/>
          <ac:spMkLst>
            <pc:docMk/>
            <pc:sldMk cId="683862185" sldId="308"/>
            <ac:spMk id="61" creationId="{C0A83740-9E44-483E-9FB4-AB7822B0BFDC}"/>
          </ac:spMkLst>
        </pc:spChg>
        <pc:spChg chg="mod">
          <ac:chgData name="KARINA LUNA MARTINEZ" userId="82bd43ad-f19c-47b6-a940-36d3fe2d229b" providerId="ADAL" clId="{70302254-19F5-4850-B5FF-43BDF6E59651}" dt="2021-10-12T15:51:31.361" v="514" actId="20577"/>
          <ac:spMkLst>
            <pc:docMk/>
            <pc:sldMk cId="683862185" sldId="308"/>
            <ac:spMk id="284" creationId="{00000000-0000-0000-0000-000000000000}"/>
          </ac:spMkLst>
        </pc:spChg>
        <pc:picChg chg="add mod">
          <ac:chgData name="KARINA LUNA MARTINEZ" userId="82bd43ad-f19c-47b6-a940-36d3fe2d229b" providerId="ADAL" clId="{70302254-19F5-4850-B5FF-43BDF6E59651}" dt="2021-10-14T15:09:47.108" v="1283"/>
          <ac:picMkLst>
            <pc:docMk/>
            <pc:sldMk cId="683862185" sldId="308"/>
            <ac:picMk id="16" creationId="{592868B4-4AD2-4270-8BEF-7A775F31E80E}"/>
          </ac:picMkLst>
        </pc:picChg>
        <pc:cxnChg chg="mod">
          <ac:chgData name="KARINA LUNA MARTINEZ" userId="82bd43ad-f19c-47b6-a940-36d3fe2d229b" providerId="ADAL" clId="{70302254-19F5-4850-B5FF-43BDF6E59651}" dt="2021-10-12T15:51:19.762" v="509" actId="1076"/>
          <ac:cxnSpMkLst>
            <pc:docMk/>
            <pc:sldMk cId="683862185" sldId="308"/>
            <ac:cxnSpMk id="51" creationId="{68F1DBC2-3309-4314-AF6E-F617570E3E9E}"/>
          </ac:cxnSpMkLst>
        </pc:cxnChg>
        <pc:cxnChg chg="mod">
          <ac:chgData name="KARINA LUNA MARTINEZ" userId="82bd43ad-f19c-47b6-a940-36d3fe2d229b" providerId="ADAL" clId="{70302254-19F5-4850-B5FF-43BDF6E59651}" dt="2021-10-12T15:51:19.762" v="509" actId="1076"/>
          <ac:cxnSpMkLst>
            <pc:docMk/>
            <pc:sldMk cId="683862185" sldId="308"/>
            <ac:cxnSpMk id="52" creationId="{B1451B07-A761-4066-B0FD-0F780DC83579}"/>
          </ac:cxnSpMkLst>
        </pc:cxnChg>
        <pc:cxnChg chg="mod">
          <ac:chgData name="KARINA LUNA MARTINEZ" userId="82bd43ad-f19c-47b6-a940-36d3fe2d229b" providerId="ADAL" clId="{70302254-19F5-4850-B5FF-43BDF6E59651}" dt="2021-10-12T15:51:19.762" v="509" actId="1076"/>
          <ac:cxnSpMkLst>
            <pc:docMk/>
            <pc:sldMk cId="683862185" sldId="308"/>
            <ac:cxnSpMk id="53" creationId="{54779113-9DDA-4D53-8816-66744F562407}"/>
          </ac:cxnSpMkLst>
        </pc:cxnChg>
        <pc:cxnChg chg="mod">
          <ac:chgData name="KARINA LUNA MARTINEZ" userId="82bd43ad-f19c-47b6-a940-36d3fe2d229b" providerId="ADAL" clId="{70302254-19F5-4850-B5FF-43BDF6E59651}" dt="2021-10-12T15:51:19.762" v="509" actId="1076"/>
          <ac:cxnSpMkLst>
            <pc:docMk/>
            <pc:sldMk cId="683862185" sldId="308"/>
            <ac:cxnSpMk id="54" creationId="{E17DAC08-7A3E-4634-8CA2-BA27DB438B58}"/>
          </ac:cxnSpMkLst>
        </pc:cxnChg>
        <pc:cxnChg chg="mod">
          <ac:chgData name="KARINA LUNA MARTINEZ" userId="82bd43ad-f19c-47b6-a940-36d3fe2d229b" providerId="ADAL" clId="{70302254-19F5-4850-B5FF-43BDF6E59651}" dt="2021-10-12T15:51:19.762" v="509" actId="1076"/>
          <ac:cxnSpMkLst>
            <pc:docMk/>
            <pc:sldMk cId="683862185" sldId="308"/>
            <ac:cxnSpMk id="56" creationId="{6DAD5B84-0EB0-42DD-A3E1-143EC10D9016}"/>
          </ac:cxnSpMkLst>
        </pc:cxnChg>
      </pc:sldChg>
      <pc:sldChg chg="addSp delSp modSp mod ord">
        <pc:chgData name="KARINA LUNA MARTINEZ" userId="82bd43ad-f19c-47b6-a940-36d3fe2d229b" providerId="ADAL" clId="{70302254-19F5-4850-B5FF-43BDF6E59651}" dt="2021-10-14T15:10:40.945" v="1296"/>
        <pc:sldMkLst>
          <pc:docMk/>
          <pc:sldMk cId="3863292532" sldId="309"/>
        </pc:sldMkLst>
        <pc:spChg chg="del">
          <ac:chgData name="KARINA LUNA MARTINEZ" userId="82bd43ad-f19c-47b6-a940-36d3fe2d229b" providerId="ADAL" clId="{70302254-19F5-4850-B5FF-43BDF6E59651}" dt="2021-10-12T15:55:33.098" v="553" actId="478"/>
          <ac:spMkLst>
            <pc:docMk/>
            <pc:sldMk cId="3863292532" sldId="309"/>
            <ac:spMk id="20" creationId="{0DD9711B-475B-496C-839E-D8630B58F70C}"/>
          </ac:spMkLst>
        </pc:spChg>
        <pc:spChg chg="del">
          <ac:chgData name="KARINA LUNA MARTINEZ" userId="82bd43ad-f19c-47b6-a940-36d3fe2d229b" providerId="ADAL" clId="{70302254-19F5-4850-B5FF-43BDF6E59651}" dt="2021-10-12T15:55:33.098" v="553" actId="478"/>
          <ac:spMkLst>
            <pc:docMk/>
            <pc:sldMk cId="3863292532" sldId="309"/>
            <ac:spMk id="22" creationId="{DCCB3614-899C-4ED9-A02B-37A33175FB67}"/>
          </ac:spMkLst>
        </pc:spChg>
        <pc:spChg chg="del">
          <ac:chgData name="KARINA LUNA MARTINEZ" userId="82bd43ad-f19c-47b6-a940-36d3fe2d229b" providerId="ADAL" clId="{70302254-19F5-4850-B5FF-43BDF6E59651}" dt="2021-10-12T15:55:33.098" v="553" actId="478"/>
          <ac:spMkLst>
            <pc:docMk/>
            <pc:sldMk cId="3863292532" sldId="309"/>
            <ac:spMk id="23" creationId="{05299308-634C-4F4D-B8D4-558BC0688668}"/>
          </ac:spMkLst>
        </pc:spChg>
        <pc:spChg chg="del">
          <ac:chgData name="KARINA LUNA MARTINEZ" userId="82bd43ad-f19c-47b6-a940-36d3fe2d229b" providerId="ADAL" clId="{70302254-19F5-4850-B5FF-43BDF6E59651}" dt="2021-10-12T15:55:33.098" v="553" actId="478"/>
          <ac:spMkLst>
            <pc:docMk/>
            <pc:sldMk cId="3863292532" sldId="309"/>
            <ac:spMk id="24" creationId="{980B5FE4-B733-4357-A6C3-31FB60C5A82B}"/>
          </ac:spMkLst>
        </pc:spChg>
        <pc:spChg chg="del">
          <ac:chgData name="KARINA LUNA MARTINEZ" userId="82bd43ad-f19c-47b6-a940-36d3fe2d229b" providerId="ADAL" clId="{70302254-19F5-4850-B5FF-43BDF6E59651}" dt="2021-10-12T15:55:33.098" v="553" actId="478"/>
          <ac:spMkLst>
            <pc:docMk/>
            <pc:sldMk cId="3863292532" sldId="309"/>
            <ac:spMk id="25" creationId="{03BA3908-7E86-4D2C-90F2-9EFF1F9C1565}"/>
          </ac:spMkLst>
        </pc:spChg>
        <pc:spChg chg="del">
          <ac:chgData name="KARINA LUNA MARTINEZ" userId="82bd43ad-f19c-47b6-a940-36d3fe2d229b" providerId="ADAL" clId="{70302254-19F5-4850-B5FF-43BDF6E59651}" dt="2021-10-12T15:55:33.098" v="553" actId="478"/>
          <ac:spMkLst>
            <pc:docMk/>
            <pc:sldMk cId="3863292532" sldId="309"/>
            <ac:spMk id="26" creationId="{0BF8EE19-3B1E-414A-9223-17BA10A0B16A}"/>
          </ac:spMkLst>
        </pc:spChg>
        <pc:spChg chg="mod">
          <ac:chgData name="KARINA LUNA MARTINEZ" userId="82bd43ad-f19c-47b6-a940-36d3fe2d229b" providerId="ADAL" clId="{70302254-19F5-4850-B5FF-43BDF6E59651}" dt="2021-10-12T15:55:46.217" v="559" actId="14100"/>
          <ac:spMkLst>
            <pc:docMk/>
            <pc:sldMk cId="3863292532" sldId="309"/>
            <ac:spMk id="284" creationId="{00000000-0000-0000-0000-000000000000}"/>
          </ac:spMkLst>
        </pc:spChg>
        <pc:picChg chg="add mod">
          <ac:chgData name="KARINA LUNA MARTINEZ" userId="82bd43ad-f19c-47b6-a940-36d3fe2d229b" providerId="ADAL" clId="{70302254-19F5-4850-B5FF-43BDF6E59651}" dt="2021-10-14T15:10:40.945" v="1296"/>
          <ac:picMkLst>
            <pc:docMk/>
            <pc:sldMk cId="3863292532" sldId="309"/>
            <ac:picMk id="5" creationId="{CDEDDA70-37A1-45E6-A864-8538222C2670}"/>
          </ac:picMkLst>
        </pc:picChg>
        <pc:cxnChg chg="del">
          <ac:chgData name="KARINA LUNA MARTINEZ" userId="82bd43ad-f19c-47b6-a940-36d3fe2d229b" providerId="ADAL" clId="{70302254-19F5-4850-B5FF-43BDF6E59651}" dt="2021-10-12T15:55:33.098" v="553" actId="478"/>
          <ac:cxnSpMkLst>
            <pc:docMk/>
            <pc:sldMk cId="3863292532" sldId="309"/>
            <ac:cxnSpMk id="16" creationId="{B35AE67C-5560-4038-A826-2C080BDD517C}"/>
          </ac:cxnSpMkLst>
        </pc:cxnChg>
        <pc:cxnChg chg="del">
          <ac:chgData name="KARINA LUNA MARTINEZ" userId="82bd43ad-f19c-47b6-a940-36d3fe2d229b" providerId="ADAL" clId="{70302254-19F5-4850-B5FF-43BDF6E59651}" dt="2021-10-12T15:55:33.098" v="553" actId="478"/>
          <ac:cxnSpMkLst>
            <pc:docMk/>
            <pc:sldMk cId="3863292532" sldId="309"/>
            <ac:cxnSpMk id="17" creationId="{83EA2337-6D14-4200-9EC7-6874DDDEC475}"/>
          </ac:cxnSpMkLst>
        </pc:cxnChg>
        <pc:cxnChg chg="del">
          <ac:chgData name="KARINA LUNA MARTINEZ" userId="82bd43ad-f19c-47b6-a940-36d3fe2d229b" providerId="ADAL" clId="{70302254-19F5-4850-B5FF-43BDF6E59651}" dt="2021-10-12T15:55:33.098" v="553" actId="478"/>
          <ac:cxnSpMkLst>
            <pc:docMk/>
            <pc:sldMk cId="3863292532" sldId="309"/>
            <ac:cxnSpMk id="18" creationId="{B6C2E3BB-ED91-4CD7-8533-D1F892D0ADBF}"/>
          </ac:cxnSpMkLst>
        </pc:cxnChg>
        <pc:cxnChg chg="del">
          <ac:chgData name="KARINA LUNA MARTINEZ" userId="82bd43ad-f19c-47b6-a940-36d3fe2d229b" providerId="ADAL" clId="{70302254-19F5-4850-B5FF-43BDF6E59651}" dt="2021-10-12T15:55:33.098" v="553" actId="478"/>
          <ac:cxnSpMkLst>
            <pc:docMk/>
            <pc:sldMk cId="3863292532" sldId="309"/>
            <ac:cxnSpMk id="19" creationId="{FE0D142D-CC2A-4950-88B5-04A31EABB5DC}"/>
          </ac:cxnSpMkLst>
        </pc:cxnChg>
        <pc:cxnChg chg="del">
          <ac:chgData name="KARINA LUNA MARTINEZ" userId="82bd43ad-f19c-47b6-a940-36d3fe2d229b" providerId="ADAL" clId="{70302254-19F5-4850-B5FF-43BDF6E59651}" dt="2021-10-12T15:55:33.098" v="553" actId="478"/>
          <ac:cxnSpMkLst>
            <pc:docMk/>
            <pc:sldMk cId="3863292532" sldId="309"/>
            <ac:cxnSpMk id="21" creationId="{436E9F53-352F-4AE3-934E-01C0AD584077}"/>
          </ac:cxnSpMkLst>
        </pc:cxnChg>
      </pc:sldChg>
      <pc:sldChg chg="addSp modSp mod ord">
        <pc:chgData name="KARINA LUNA MARTINEZ" userId="82bd43ad-f19c-47b6-a940-36d3fe2d229b" providerId="ADAL" clId="{70302254-19F5-4850-B5FF-43BDF6E59651}" dt="2021-10-14T15:09:32.667" v="1280"/>
        <pc:sldMkLst>
          <pc:docMk/>
          <pc:sldMk cId="873987401" sldId="310"/>
        </pc:sldMkLst>
        <pc:spChg chg="mod">
          <ac:chgData name="KARINA LUNA MARTINEZ" userId="82bd43ad-f19c-47b6-a940-36d3fe2d229b" providerId="ADAL" clId="{70302254-19F5-4850-B5FF-43BDF6E59651}" dt="2021-10-12T15:50:48.698" v="503" actId="1076"/>
          <ac:spMkLst>
            <pc:docMk/>
            <pc:sldMk cId="873987401" sldId="310"/>
            <ac:spMk id="16" creationId="{43B7A084-E377-4861-968E-3046DC3FAE63}"/>
          </ac:spMkLst>
        </pc:spChg>
        <pc:spChg chg="mod">
          <ac:chgData name="KARINA LUNA MARTINEZ" userId="82bd43ad-f19c-47b6-a940-36d3fe2d229b" providerId="ADAL" clId="{70302254-19F5-4850-B5FF-43BDF6E59651}" dt="2021-10-12T22:12:59.692" v="724" actId="20577"/>
          <ac:spMkLst>
            <pc:docMk/>
            <pc:sldMk cId="873987401" sldId="310"/>
            <ac:spMk id="55" creationId="{568848BA-FC23-4B4A-AD6E-D3ADF9E57466}"/>
          </ac:spMkLst>
        </pc:spChg>
        <pc:spChg chg="mod">
          <ac:chgData name="KARINA LUNA MARTINEZ" userId="82bd43ad-f19c-47b6-a940-36d3fe2d229b" providerId="ADAL" clId="{70302254-19F5-4850-B5FF-43BDF6E59651}" dt="2021-10-12T15:50:48.698" v="503" actId="1076"/>
          <ac:spMkLst>
            <pc:docMk/>
            <pc:sldMk cId="873987401" sldId="310"/>
            <ac:spMk id="59" creationId="{0C05B1D3-E400-4967-AEEE-EC8ADA689087}"/>
          </ac:spMkLst>
        </pc:spChg>
        <pc:spChg chg="mod">
          <ac:chgData name="KARINA LUNA MARTINEZ" userId="82bd43ad-f19c-47b6-a940-36d3fe2d229b" providerId="ADAL" clId="{70302254-19F5-4850-B5FF-43BDF6E59651}" dt="2021-10-12T15:50:48.698" v="503" actId="1076"/>
          <ac:spMkLst>
            <pc:docMk/>
            <pc:sldMk cId="873987401" sldId="310"/>
            <ac:spMk id="60" creationId="{039DE8A8-31F4-4BDC-8F45-F15926B9DC5B}"/>
          </ac:spMkLst>
        </pc:spChg>
        <pc:spChg chg="mod">
          <ac:chgData name="KARINA LUNA MARTINEZ" userId="82bd43ad-f19c-47b6-a940-36d3fe2d229b" providerId="ADAL" clId="{70302254-19F5-4850-B5FF-43BDF6E59651}" dt="2021-10-12T15:50:48.698" v="503" actId="1076"/>
          <ac:spMkLst>
            <pc:docMk/>
            <pc:sldMk cId="873987401" sldId="310"/>
            <ac:spMk id="61" creationId="{C0A83740-9E44-483E-9FB4-AB7822B0BFDC}"/>
          </ac:spMkLst>
        </pc:spChg>
        <pc:spChg chg="mod">
          <ac:chgData name="KARINA LUNA MARTINEZ" userId="82bd43ad-f19c-47b6-a940-36d3fe2d229b" providerId="ADAL" clId="{70302254-19F5-4850-B5FF-43BDF6E59651}" dt="2021-10-12T15:50:59.420" v="508" actId="12"/>
          <ac:spMkLst>
            <pc:docMk/>
            <pc:sldMk cId="873987401" sldId="310"/>
            <ac:spMk id="284" creationId="{00000000-0000-0000-0000-000000000000}"/>
          </ac:spMkLst>
        </pc:spChg>
        <pc:picChg chg="add mod">
          <ac:chgData name="KARINA LUNA MARTINEZ" userId="82bd43ad-f19c-47b6-a940-36d3fe2d229b" providerId="ADAL" clId="{70302254-19F5-4850-B5FF-43BDF6E59651}" dt="2021-10-14T15:09:32.667" v="1280"/>
          <ac:picMkLst>
            <pc:docMk/>
            <pc:sldMk cId="873987401" sldId="310"/>
            <ac:picMk id="10" creationId="{98D77F2A-66D9-41E1-8E03-B10DAE7A0458}"/>
          </ac:picMkLst>
        </pc:picChg>
      </pc:sldChg>
      <pc:sldChg chg="addSp delSp modSp mod ord">
        <pc:chgData name="KARINA LUNA MARTINEZ" userId="82bd43ad-f19c-47b6-a940-36d3fe2d229b" providerId="ADAL" clId="{70302254-19F5-4850-B5FF-43BDF6E59651}" dt="2021-10-14T15:10:51.295" v="1302" actId="478"/>
        <pc:sldMkLst>
          <pc:docMk/>
          <pc:sldMk cId="3196803051" sldId="311"/>
        </pc:sldMkLst>
        <pc:spChg chg="mod">
          <ac:chgData name="KARINA LUNA MARTINEZ" userId="82bd43ad-f19c-47b6-a940-36d3fe2d229b" providerId="ADAL" clId="{70302254-19F5-4850-B5FF-43BDF6E59651}" dt="2021-10-12T15:57:30.222" v="566"/>
          <ac:spMkLst>
            <pc:docMk/>
            <pc:sldMk cId="3196803051" sldId="311"/>
            <ac:spMk id="284" creationId="{00000000-0000-0000-0000-000000000000}"/>
          </ac:spMkLst>
        </pc:spChg>
        <pc:picChg chg="add mod">
          <ac:chgData name="KARINA LUNA MARTINEZ" userId="82bd43ad-f19c-47b6-a940-36d3fe2d229b" providerId="ADAL" clId="{70302254-19F5-4850-B5FF-43BDF6E59651}" dt="2021-10-14T15:10:44.493" v="1299"/>
          <ac:picMkLst>
            <pc:docMk/>
            <pc:sldMk cId="3196803051" sldId="311"/>
            <ac:picMk id="5" creationId="{1243F807-D9FE-4B80-BCF4-D343B63B4C5F}"/>
          </ac:picMkLst>
        </pc:picChg>
        <pc:picChg chg="add del mod">
          <ac:chgData name="KARINA LUNA MARTINEZ" userId="82bd43ad-f19c-47b6-a940-36d3fe2d229b" providerId="ADAL" clId="{70302254-19F5-4850-B5FF-43BDF6E59651}" dt="2021-10-14T15:10:51.295" v="1302" actId="478"/>
          <ac:picMkLst>
            <pc:docMk/>
            <pc:sldMk cId="3196803051" sldId="311"/>
            <ac:picMk id="6" creationId="{95CDCCF0-50AF-4DD9-9E25-917EA41CA005}"/>
          </ac:picMkLst>
        </pc:picChg>
      </pc:sldChg>
      <pc:sldChg chg="addSp modSp mod ord">
        <pc:chgData name="KARINA LUNA MARTINEZ" userId="82bd43ad-f19c-47b6-a940-36d3fe2d229b" providerId="ADAL" clId="{70302254-19F5-4850-B5FF-43BDF6E59651}" dt="2021-10-14T15:10:48.519" v="1301"/>
        <pc:sldMkLst>
          <pc:docMk/>
          <pc:sldMk cId="960418298" sldId="312"/>
        </pc:sldMkLst>
        <pc:spChg chg="mod">
          <ac:chgData name="KARINA LUNA MARTINEZ" userId="82bd43ad-f19c-47b6-a940-36d3fe2d229b" providerId="ADAL" clId="{70302254-19F5-4850-B5FF-43BDF6E59651}" dt="2021-10-12T15:57:40.367" v="567" actId="1076"/>
          <ac:spMkLst>
            <pc:docMk/>
            <pc:sldMk cId="960418298" sldId="312"/>
            <ac:spMk id="9" creationId="{2D995B64-4B97-460E-B187-FF8C5EA414A9}"/>
          </ac:spMkLst>
        </pc:spChg>
        <pc:spChg chg="mod">
          <ac:chgData name="KARINA LUNA MARTINEZ" userId="82bd43ad-f19c-47b6-a940-36d3fe2d229b" providerId="ADAL" clId="{70302254-19F5-4850-B5FF-43BDF6E59651}" dt="2021-10-12T15:57:40.367" v="567" actId="1076"/>
          <ac:spMkLst>
            <pc:docMk/>
            <pc:sldMk cId="960418298" sldId="312"/>
            <ac:spMk id="11" creationId="{7A8DC894-8141-4511-B4F9-D12E7ED4F5EB}"/>
          </ac:spMkLst>
        </pc:spChg>
        <pc:spChg chg="mod">
          <ac:chgData name="KARINA LUNA MARTINEZ" userId="82bd43ad-f19c-47b6-a940-36d3fe2d229b" providerId="ADAL" clId="{70302254-19F5-4850-B5FF-43BDF6E59651}" dt="2021-10-12T15:57:40.367" v="567" actId="1076"/>
          <ac:spMkLst>
            <pc:docMk/>
            <pc:sldMk cId="960418298" sldId="312"/>
            <ac:spMk id="12" creationId="{D3616E6B-ADD1-4DFD-9B3B-15827EEC45B6}"/>
          </ac:spMkLst>
        </pc:spChg>
        <pc:spChg chg="mod">
          <ac:chgData name="KARINA LUNA MARTINEZ" userId="82bd43ad-f19c-47b6-a940-36d3fe2d229b" providerId="ADAL" clId="{70302254-19F5-4850-B5FF-43BDF6E59651}" dt="2021-10-12T15:57:40.367" v="567" actId="1076"/>
          <ac:spMkLst>
            <pc:docMk/>
            <pc:sldMk cId="960418298" sldId="312"/>
            <ac:spMk id="13" creationId="{79D133B2-5E67-4B6F-84DF-E149B62F878E}"/>
          </ac:spMkLst>
        </pc:spChg>
        <pc:spChg chg="mod">
          <ac:chgData name="KARINA LUNA MARTINEZ" userId="82bd43ad-f19c-47b6-a940-36d3fe2d229b" providerId="ADAL" clId="{70302254-19F5-4850-B5FF-43BDF6E59651}" dt="2021-10-12T15:57:40.367" v="567" actId="1076"/>
          <ac:spMkLst>
            <pc:docMk/>
            <pc:sldMk cId="960418298" sldId="312"/>
            <ac:spMk id="14" creationId="{83B76782-D4F0-4A26-8B30-38E3297FA617}"/>
          </ac:spMkLst>
        </pc:spChg>
        <pc:spChg chg="mod">
          <ac:chgData name="KARINA LUNA MARTINEZ" userId="82bd43ad-f19c-47b6-a940-36d3fe2d229b" providerId="ADAL" clId="{70302254-19F5-4850-B5FF-43BDF6E59651}" dt="2021-10-12T15:57:40.367" v="567" actId="1076"/>
          <ac:spMkLst>
            <pc:docMk/>
            <pc:sldMk cId="960418298" sldId="312"/>
            <ac:spMk id="15" creationId="{8619B5FA-51AC-4906-984D-C75ED3D00BB9}"/>
          </ac:spMkLst>
        </pc:spChg>
        <pc:spChg chg="mod">
          <ac:chgData name="KARINA LUNA MARTINEZ" userId="82bd43ad-f19c-47b6-a940-36d3fe2d229b" providerId="ADAL" clId="{70302254-19F5-4850-B5FF-43BDF6E59651}" dt="2021-10-12T15:57:54.227" v="571" actId="1076"/>
          <ac:spMkLst>
            <pc:docMk/>
            <pc:sldMk cId="960418298" sldId="312"/>
            <ac:spMk id="284" creationId="{00000000-0000-0000-0000-000000000000}"/>
          </ac:spMkLst>
        </pc:spChg>
        <pc:picChg chg="add mod">
          <ac:chgData name="KARINA LUNA MARTINEZ" userId="82bd43ad-f19c-47b6-a940-36d3fe2d229b" providerId="ADAL" clId="{70302254-19F5-4850-B5FF-43BDF6E59651}" dt="2021-10-14T15:10:48.519" v="1301"/>
          <ac:picMkLst>
            <pc:docMk/>
            <pc:sldMk cId="960418298" sldId="312"/>
            <ac:picMk id="16" creationId="{058E7C3E-5320-4411-A243-FFAA4838A9CE}"/>
          </ac:picMkLst>
        </pc:picChg>
        <pc:cxnChg chg="mod">
          <ac:chgData name="KARINA LUNA MARTINEZ" userId="82bd43ad-f19c-47b6-a940-36d3fe2d229b" providerId="ADAL" clId="{70302254-19F5-4850-B5FF-43BDF6E59651}" dt="2021-10-12T15:57:40.367" v="567" actId="1076"/>
          <ac:cxnSpMkLst>
            <pc:docMk/>
            <pc:sldMk cId="960418298" sldId="312"/>
            <ac:cxnSpMk id="5" creationId="{7F41B15A-2D85-4C93-B862-1E7D69F8F226}"/>
          </ac:cxnSpMkLst>
        </pc:cxnChg>
        <pc:cxnChg chg="mod">
          <ac:chgData name="KARINA LUNA MARTINEZ" userId="82bd43ad-f19c-47b6-a940-36d3fe2d229b" providerId="ADAL" clId="{70302254-19F5-4850-B5FF-43BDF6E59651}" dt="2021-10-12T15:57:40.367" v="567" actId="1076"/>
          <ac:cxnSpMkLst>
            <pc:docMk/>
            <pc:sldMk cId="960418298" sldId="312"/>
            <ac:cxnSpMk id="6" creationId="{929E911F-D90E-435E-A93B-2707C4120AE0}"/>
          </ac:cxnSpMkLst>
        </pc:cxnChg>
        <pc:cxnChg chg="mod">
          <ac:chgData name="KARINA LUNA MARTINEZ" userId="82bd43ad-f19c-47b6-a940-36d3fe2d229b" providerId="ADAL" clId="{70302254-19F5-4850-B5FF-43BDF6E59651}" dt="2021-10-12T15:57:40.367" v="567" actId="1076"/>
          <ac:cxnSpMkLst>
            <pc:docMk/>
            <pc:sldMk cId="960418298" sldId="312"/>
            <ac:cxnSpMk id="7" creationId="{F93E3438-8882-43AD-A77F-0EA29656C311}"/>
          </ac:cxnSpMkLst>
        </pc:cxnChg>
        <pc:cxnChg chg="mod">
          <ac:chgData name="KARINA LUNA MARTINEZ" userId="82bd43ad-f19c-47b6-a940-36d3fe2d229b" providerId="ADAL" clId="{70302254-19F5-4850-B5FF-43BDF6E59651}" dt="2021-10-12T15:57:40.367" v="567" actId="1076"/>
          <ac:cxnSpMkLst>
            <pc:docMk/>
            <pc:sldMk cId="960418298" sldId="312"/>
            <ac:cxnSpMk id="8" creationId="{F3BCEB45-2FE7-4200-8027-587A8434B360}"/>
          </ac:cxnSpMkLst>
        </pc:cxnChg>
        <pc:cxnChg chg="mod">
          <ac:chgData name="KARINA LUNA MARTINEZ" userId="82bd43ad-f19c-47b6-a940-36d3fe2d229b" providerId="ADAL" clId="{70302254-19F5-4850-B5FF-43BDF6E59651}" dt="2021-10-12T15:57:40.367" v="567" actId="1076"/>
          <ac:cxnSpMkLst>
            <pc:docMk/>
            <pc:sldMk cId="960418298" sldId="312"/>
            <ac:cxnSpMk id="10" creationId="{F14BF926-AF0F-470E-A4CA-BEE553D48DAB}"/>
          </ac:cxnSpMkLst>
        </pc:cxnChg>
      </pc:sldChg>
      <pc:sldChg chg="addSp modSp mod">
        <pc:chgData name="KARINA LUNA MARTINEZ" userId="82bd43ad-f19c-47b6-a940-36d3fe2d229b" providerId="ADAL" clId="{70302254-19F5-4850-B5FF-43BDF6E59651}" dt="2021-10-14T15:11:00.909" v="1308"/>
        <pc:sldMkLst>
          <pc:docMk/>
          <pc:sldMk cId="3505501" sldId="313"/>
        </pc:sldMkLst>
        <pc:spChg chg="mod">
          <ac:chgData name="KARINA LUNA MARTINEZ" userId="82bd43ad-f19c-47b6-a940-36d3fe2d229b" providerId="ADAL" clId="{70302254-19F5-4850-B5FF-43BDF6E59651}" dt="2021-10-12T23:00:05.446" v="938" actId="20577"/>
          <ac:spMkLst>
            <pc:docMk/>
            <pc:sldMk cId="3505501" sldId="313"/>
            <ac:spMk id="284" creationId="{00000000-0000-0000-0000-000000000000}"/>
          </ac:spMkLst>
        </pc:spChg>
        <pc:picChg chg="add mod">
          <ac:chgData name="KARINA LUNA MARTINEZ" userId="82bd43ad-f19c-47b6-a940-36d3fe2d229b" providerId="ADAL" clId="{70302254-19F5-4850-B5FF-43BDF6E59651}" dt="2021-10-14T15:11:00.909" v="1308"/>
          <ac:picMkLst>
            <pc:docMk/>
            <pc:sldMk cId="3505501" sldId="313"/>
            <ac:picMk id="5" creationId="{634E6DFE-6461-4CC0-BCCE-558D8553250F}"/>
          </ac:picMkLst>
        </pc:picChg>
      </pc:sldChg>
      <pc:sldChg chg="addSp modSp mod ord">
        <pc:chgData name="KARINA LUNA MARTINEZ" userId="82bd43ad-f19c-47b6-a940-36d3fe2d229b" providerId="ADAL" clId="{70302254-19F5-4850-B5FF-43BDF6E59651}" dt="2021-10-14T15:10:56.543" v="1306"/>
        <pc:sldMkLst>
          <pc:docMk/>
          <pc:sldMk cId="1765919328" sldId="314"/>
        </pc:sldMkLst>
        <pc:spChg chg="mod">
          <ac:chgData name="KARINA LUNA MARTINEZ" userId="82bd43ad-f19c-47b6-a940-36d3fe2d229b" providerId="ADAL" clId="{70302254-19F5-4850-B5FF-43BDF6E59651}" dt="2021-10-12T15:59:38.497" v="592" actId="14100"/>
          <ac:spMkLst>
            <pc:docMk/>
            <pc:sldMk cId="1765919328" sldId="314"/>
            <ac:spMk id="284" creationId="{00000000-0000-0000-0000-000000000000}"/>
          </ac:spMkLst>
        </pc:spChg>
        <pc:picChg chg="add mod">
          <ac:chgData name="KARINA LUNA MARTINEZ" userId="82bd43ad-f19c-47b6-a940-36d3fe2d229b" providerId="ADAL" clId="{70302254-19F5-4850-B5FF-43BDF6E59651}" dt="2021-10-14T15:10:56.543" v="1306"/>
          <ac:picMkLst>
            <pc:docMk/>
            <pc:sldMk cId="1765919328" sldId="314"/>
            <ac:picMk id="5" creationId="{02DF5DEE-58CC-4AA4-85A3-627FEF694B2F}"/>
          </ac:picMkLst>
        </pc:picChg>
      </pc:sldChg>
      <pc:sldChg chg="addSp modSp mod ord">
        <pc:chgData name="KARINA LUNA MARTINEZ" userId="82bd43ad-f19c-47b6-a940-36d3fe2d229b" providerId="ADAL" clId="{70302254-19F5-4850-B5FF-43BDF6E59651}" dt="2021-10-13T18:05:12.220" v="1251" actId="1076"/>
        <pc:sldMkLst>
          <pc:docMk/>
          <pc:sldMk cId="872661529" sldId="315"/>
        </pc:sldMkLst>
        <pc:spChg chg="mod">
          <ac:chgData name="KARINA LUNA MARTINEZ" userId="82bd43ad-f19c-47b6-a940-36d3fe2d229b" providerId="ADAL" clId="{70302254-19F5-4850-B5FF-43BDF6E59651}" dt="2021-10-12T22:11:29.792" v="721" actId="20577"/>
          <ac:spMkLst>
            <pc:docMk/>
            <pc:sldMk cId="872661529" sldId="315"/>
            <ac:spMk id="284" creationId="{00000000-0000-0000-0000-000000000000}"/>
          </ac:spMkLst>
        </pc:spChg>
        <pc:picChg chg="add mod">
          <ac:chgData name="KARINA LUNA MARTINEZ" userId="82bd43ad-f19c-47b6-a940-36d3fe2d229b" providerId="ADAL" clId="{70302254-19F5-4850-B5FF-43BDF6E59651}" dt="2021-10-13T18:05:12.220" v="1251" actId="1076"/>
          <ac:picMkLst>
            <pc:docMk/>
            <pc:sldMk cId="872661529" sldId="315"/>
            <ac:picMk id="2" creationId="{C12668D3-0C47-4123-A719-E9306B334537}"/>
          </ac:picMkLst>
        </pc:picChg>
      </pc:sldChg>
      <pc:sldChg chg="addSp modSp mod ord">
        <pc:chgData name="KARINA LUNA MARTINEZ" userId="82bd43ad-f19c-47b6-a940-36d3fe2d229b" providerId="ADAL" clId="{70302254-19F5-4850-B5FF-43BDF6E59651}" dt="2021-10-14T15:10:55.724" v="1305"/>
        <pc:sldMkLst>
          <pc:docMk/>
          <pc:sldMk cId="745520511" sldId="316"/>
        </pc:sldMkLst>
        <pc:spChg chg="mod">
          <ac:chgData name="KARINA LUNA MARTINEZ" userId="82bd43ad-f19c-47b6-a940-36d3fe2d229b" providerId="ADAL" clId="{70302254-19F5-4850-B5FF-43BDF6E59651}" dt="2021-10-12T15:58:56.267" v="585"/>
          <ac:spMkLst>
            <pc:docMk/>
            <pc:sldMk cId="745520511" sldId="316"/>
            <ac:spMk id="284" creationId="{00000000-0000-0000-0000-000000000000}"/>
          </ac:spMkLst>
        </pc:spChg>
        <pc:picChg chg="add mod">
          <ac:chgData name="KARINA LUNA MARTINEZ" userId="82bd43ad-f19c-47b6-a940-36d3fe2d229b" providerId="ADAL" clId="{70302254-19F5-4850-B5FF-43BDF6E59651}" dt="2021-10-14T15:10:55.724" v="1305"/>
          <ac:picMkLst>
            <pc:docMk/>
            <pc:sldMk cId="745520511" sldId="316"/>
            <ac:picMk id="5" creationId="{ACA3FC56-128D-4EA5-9136-048D0EF669DB}"/>
          </ac:picMkLst>
        </pc:picChg>
      </pc:sldChg>
      <pc:sldChg chg="addSp delSp modSp mod">
        <pc:chgData name="KARINA LUNA MARTINEZ" userId="82bd43ad-f19c-47b6-a940-36d3fe2d229b" providerId="ADAL" clId="{70302254-19F5-4850-B5FF-43BDF6E59651}" dt="2021-10-14T15:11:08.164" v="1312"/>
        <pc:sldMkLst>
          <pc:docMk/>
          <pc:sldMk cId="2777108770" sldId="317"/>
        </pc:sldMkLst>
        <pc:spChg chg="del">
          <ac:chgData name="KARINA LUNA MARTINEZ" userId="82bd43ad-f19c-47b6-a940-36d3fe2d229b" providerId="ADAL" clId="{70302254-19F5-4850-B5FF-43BDF6E59651}" dt="2021-10-12T16:06:13.466" v="612" actId="478"/>
          <ac:spMkLst>
            <pc:docMk/>
            <pc:sldMk cId="2777108770" sldId="317"/>
            <ac:spMk id="5" creationId="{35EB6738-4A48-4FEA-8A7C-C361C46E7C40}"/>
          </ac:spMkLst>
        </pc:spChg>
        <pc:spChg chg="del">
          <ac:chgData name="KARINA LUNA MARTINEZ" userId="82bd43ad-f19c-47b6-a940-36d3fe2d229b" providerId="ADAL" clId="{70302254-19F5-4850-B5FF-43BDF6E59651}" dt="2021-10-12T16:06:13.466" v="612" actId="478"/>
          <ac:spMkLst>
            <pc:docMk/>
            <pc:sldMk cId="2777108770" sldId="317"/>
            <ac:spMk id="6" creationId="{FF839855-543B-4435-B09E-C28AE26FD9A2}"/>
          </ac:spMkLst>
        </pc:spChg>
        <pc:spChg chg="del">
          <ac:chgData name="KARINA LUNA MARTINEZ" userId="82bd43ad-f19c-47b6-a940-36d3fe2d229b" providerId="ADAL" clId="{70302254-19F5-4850-B5FF-43BDF6E59651}" dt="2021-10-12T16:06:13.466" v="612" actId="478"/>
          <ac:spMkLst>
            <pc:docMk/>
            <pc:sldMk cId="2777108770" sldId="317"/>
            <ac:spMk id="7" creationId="{1A305E89-6CEC-45B0-A261-1E6138C79947}"/>
          </ac:spMkLst>
        </pc:spChg>
        <pc:spChg chg="del">
          <ac:chgData name="KARINA LUNA MARTINEZ" userId="82bd43ad-f19c-47b6-a940-36d3fe2d229b" providerId="ADAL" clId="{70302254-19F5-4850-B5FF-43BDF6E59651}" dt="2021-10-12T16:06:13.466" v="612" actId="478"/>
          <ac:spMkLst>
            <pc:docMk/>
            <pc:sldMk cId="2777108770" sldId="317"/>
            <ac:spMk id="8" creationId="{402AF829-A68D-45CC-A024-4C8859379E48}"/>
          </ac:spMkLst>
        </pc:spChg>
        <pc:spChg chg="del">
          <ac:chgData name="KARINA LUNA MARTINEZ" userId="82bd43ad-f19c-47b6-a940-36d3fe2d229b" providerId="ADAL" clId="{70302254-19F5-4850-B5FF-43BDF6E59651}" dt="2021-10-12T16:06:13.466" v="612" actId="478"/>
          <ac:spMkLst>
            <pc:docMk/>
            <pc:sldMk cId="2777108770" sldId="317"/>
            <ac:spMk id="9" creationId="{7DF9C5AB-C348-4B73-BF85-ACE2DB9A4C98}"/>
          </ac:spMkLst>
        </pc:spChg>
        <pc:spChg chg="mod">
          <ac:chgData name="KARINA LUNA MARTINEZ" userId="82bd43ad-f19c-47b6-a940-36d3fe2d229b" providerId="ADAL" clId="{70302254-19F5-4850-B5FF-43BDF6E59651}" dt="2021-10-12T16:06:15.419" v="614" actId="6549"/>
          <ac:spMkLst>
            <pc:docMk/>
            <pc:sldMk cId="2777108770" sldId="317"/>
            <ac:spMk id="284" creationId="{00000000-0000-0000-0000-000000000000}"/>
          </ac:spMkLst>
        </pc:spChg>
        <pc:picChg chg="add mod">
          <ac:chgData name="KARINA LUNA MARTINEZ" userId="82bd43ad-f19c-47b6-a940-36d3fe2d229b" providerId="ADAL" clId="{70302254-19F5-4850-B5FF-43BDF6E59651}" dt="2021-10-14T15:11:08.164" v="1312"/>
          <ac:picMkLst>
            <pc:docMk/>
            <pc:sldMk cId="2777108770" sldId="317"/>
            <ac:picMk id="5" creationId="{DA6D0F45-5FBC-4C53-8D8A-2D93AA064237}"/>
          </ac:picMkLst>
        </pc:picChg>
      </pc:sldChg>
      <pc:sldChg chg="addSp modSp mod ord">
        <pc:chgData name="KARINA LUNA MARTINEZ" userId="82bd43ad-f19c-47b6-a940-36d3fe2d229b" providerId="ADAL" clId="{70302254-19F5-4850-B5FF-43BDF6E59651}" dt="2021-10-14T15:09:22.410" v="1278" actId="1035"/>
        <pc:sldMkLst>
          <pc:docMk/>
          <pc:sldMk cId="2079920029" sldId="318"/>
        </pc:sldMkLst>
        <pc:spChg chg="mod">
          <ac:chgData name="KARINA LUNA MARTINEZ" userId="82bd43ad-f19c-47b6-a940-36d3fe2d229b" providerId="ADAL" clId="{70302254-19F5-4850-B5FF-43BDF6E59651}" dt="2021-10-12T15:50:17.201" v="494"/>
          <ac:spMkLst>
            <pc:docMk/>
            <pc:sldMk cId="2079920029" sldId="318"/>
            <ac:spMk id="284" creationId="{00000000-0000-0000-0000-000000000000}"/>
          </ac:spMkLst>
        </pc:spChg>
        <pc:graphicFrameChg chg="mod modGraphic">
          <ac:chgData name="KARINA LUNA MARTINEZ" userId="82bd43ad-f19c-47b6-a940-36d3fe2d229b" providerId="ADAL" clId="{70302254-19F5-4850-B5FF-43BDF6E59651}" dt="2021-10-12T16:21:52.713" v="711" actId="207"/>
          <ac:graphicFrameMkLst>
            <pc:docMk/>
            <pc:sldMk cId="2079920029" sldId="318"/>
            <ac:graphicFrameMk id="2" creationId="{08A17175-2432-4F8D-A3AB-92C8A4000860}"/>
          </ac:graphicFrameMkLst>
        </pc:graphicFrameChg>
        <pc:picChg chg="add mod">
          <ac:chgData name="KARINA LUNA MARTINEZ" userId="82bd43ad-f19c-47b6-a940-36d3fe2d229b" providerId="ADAL" clId="{70302254-19F5-4850-B5FF-43BDF6E59651}" dt="2021-10-14T15:09:22.410" v="1278" actId="1035"/>
          <ac:picMkLst>
            <pc:docMk/>
            <pc:sldMk cId="2079920029" sldId="318"/>
            <ac:picMk id="6" creationId="{8EBD0FDA-14AF-4E92-A636-832207B56ADA}"/>
          </ac:picMkLst>
        </pc:picChg>
      </pc:sldChg>
      <pc:sldChg chg="addSp modSp mod ord">
        <pc:chgData name="KARINA LUNA MARTINEZ" userId="82bd43ad-f19c-47b6-a940-36d3fe2d229b" providerId="ADAL" clId="{70302254-19F5-4850-B5FF-43BDF6E59651}" dt="2021-10-14T15:09:34.394" v="1281"/>
        <pc:sldMkLst>
          <pc:docMk/>
          <pc:sldMk cId="249480526" sldId="319"/>
        </pc:sldMkLst>
        <pc:graphicFrameChg chg="modGraphic">
          <ac:chgData name="KARINA LUNA MARTINEZ" userId="82bd43ad-f19c-47b6-a940-36d3fe2d229b" providerId="ADAL" clId="{70302254-19F5-4850-B5FF-43BDF6E59651}" dt="2021-10-12T16:21:41.721" v="709" actId="207"/>
          <ac:graphicFrameMkLst>
            <pc:docMk/>
            <pc:sldMk cId="249480526" sldId="319"/>
            <ac:graphicFrameMk id="2" creationId="{857B903F-2506-4255-87F2-D26091F8B03F}"/>
          </ac:graphicFrameMkLst>
        </pc:graphicFrameChg>
        <pc:picChg chg="add mod">
          <ac:chgData name="KARINA LUNA MARTINEZ" userId="82bd43ad-f19c-47b6-a940-36d3fe2d229b" providerId="ADAL" clId="{70302254-19F5-4850-B5FF-43BDF6E59651}" dt="2021-10-14T15:09:34.394" v="1281"/>
          <ac:picMkLst>
            <pc:docMk/>
            <pc:sldMk cId="249480526" sldId="319"/>
            <ac:picMk id="6" creationId="{49AD0D63-FE07-46BD-B2BF-0D47B06AAD82}"/>
          </ac:picMkLst>
        </pc:picChg>
      </pc:sldChg>
      <pc:sldChg chg="addSp modSp mod ord">
        <pc:chgData name="KARINA LUNA MARTINEZ" userId="82bd43ad-f19c-47b6-a940-36d3fe2d229b" providerId="ADAL" clId="{70302254-19F5-4850-B5FF-43BDF6E59651}" dt="2021-10-14T15:11:01.506" v="1309"/>
        <pc:sldMkLst>
          <pc:docMk/>
          <pc:sldMk cId="1140134469" sldId="320"/>
        </pc:sldMkLst>
        <pc:spChg chg="mod">
          <ac:chgData name="KARINA LUNA MARTINEZ" userId="82bd43ad-f19c-47b6-a940-36d3fe2d229b" providerId="ADAL" clId="{70302254-19F5-4850-B5FF-43BDF6E59651}" dt="2021-10-12T23:08:18.545" v="953" actId="20577"/>
          <ac:spMkLst>
            <pc:docMk/>
            <pc:sldMk cId="1140134469" sldId="320"/>
            <ac:spMk id="284" creationId="{00000000-0000-0000-0000-000000000000}"/>
          </ac:spMkLst>
        </pc:spChg>
        <pc:graphicFrameChg chg="add mod modGraphic">
          <ac:chgData name="KARINA LUNA MARTINEZ" userId="82bd43ad-f19c-47b6-a940-36d3fe2d229b" providerId="ADAL" clId="{70302254-19F5-4850-B5FF-43BDF6E59651}" dt="2021-10-12T23:01:36.788" v="952" actId="122"/>
          <ac:graphicFrameMkLst>
            <pc:docMk/>
            <pc:sldMk cId="1140134469" sldId="320"/>
            <ac:graphicFrameMk id="2" creationId="{9B4903AD-C139-487E-B95F-466587A7280F}"/>
          </ac:graphicFrameMkLst>
        </pc:graphicFrameChg>
        <pc:picChg chg="add mod">
          <ac:chgData name="KARINA LUNA MARTINEZ" userId="82bd43ad-f19c-47b6-a940-36d3fe2d229b" providerId="ADAL" clId="{70302254-19F5-4850-B5FF-43BDF6E59651}" dt="2021-10-14T15:11:01.506" v="1309"/>
          <ac:picMkLst>
            <pc:docMk/>
            <pc:sldMk cId="1140134469" sldId="320"/>
            <ac:picMk id="6" creationId="{01BCFA0B-1ED4-4C79-9B3C-72E23E5BF79B}"/>
          </ac:picMkLst>
        </pc:picChg>
      </pc:sldChg>
      <pc:sldChg chg="addSp modSp mod ord">
        <pc:chgData name="KARINA LUNA MARTINEZ" userId="82bd43ad-f19c-47b6-a940-36d3fe2d229b" providerId="ADAL" clId="{70302254-19F5-4850-B5FF-43BDF6E59651}" dt="2021-10-14T15:10:53.726" v="1304"/>
        <pc:sldMkLst>
          <pc:docMk/>
          <pc:sldMk cId="3703391466" sldId="321"/>
        </pc:sldMkLst>
        <pc:spChg chg="mod">
          <ac:chgData name="KARINA LUNA MARTINEZ" userId="82bd43ad-f19c-47b6-a940-36d3fe2d229b" providerId="ADAL" clId="{70302254-19F5-4850-B5FF-43BDF6E59651}" dt="2021-10-12T15:58:45.687" v="580" actId="20577"/>
          <ac:spMkLst>
            <pc:docMk/>
            <pc:sldMk cId="3703391466" sldId="321"/>
            <ac:spMk id="284" creationId="{00000000-0000-0000-0000-000000000000}"/>
          </ac:spMkLst>
        </pc:spChg>
        <pc:picChg chg="add mod">
          <ac:chgData name="KARINA LUNA MARTINEZ" userId="82bd43ad-f19c-47b6-a940-36d3fe2d229b" providerId="ADAL" clId="{70302254-19F5-4850-B5FF-43BDF6E59651}" dt="2021-10-14T15:10:53.726" v="1304"/>
          <ac:picMkLst>
            <pc:docMk/>
            <pc:sldMk cId="3703391466" sldId="321"/>
            <ac:picMk id="5" creationId="{8D03D9D3-F9E7-4968-BD58-0A2487D2DA24}"/>
          </ac:picMkLst>
        </pc:picChg>
      </pc:sldChg>
      <pc:sldChg chg="addSp modSp ord">
        <pc:chgData name="KARINA LUNA MARTINEZ" userId="82bd43ad-f19c-47b6-a940-36d3fe2d229b" providerId="ADAL" clId="{70302254-19F5-4850-B5FF-43BDF6E59651}" dt="2021-10-14T15:09:23.838" v="1279"/>
        <pc:sldMkLst>
          <pc:docMk/>
          <pc:sldMk cId="3924583217" sldId="322"/>
        </pc:sldMkLst>
        <pc:picChg chg="add mod">
          <ac:chgData name="KARINA LUNA MARTINEZ" userId="82bd43ad-f19c-47b6-a940-36d3fe2d229b" providerId="ADAL" clId="{70302254-19F5-4850-B5FF-43BDF6E59651}" dt="2021-10-14T15:09:23.838" v="1279"/>
          <ac:picMkLst>
            <pc:docMk/>
            <pc:sldMk cId="3924583217" sldId="322"/>
            <ac:picMk id="5" creationId="{30C38949-35C8-4AD2-A30B-68970C9E316B}"/>
          </ac:picMkLst>
        </pc:picChg>
      </pc:sldChg>
      <pc:sldChg chg="modSp mod">
        <pc:chgData name="KARINA LUNA MARTINEZ" userId="82bd43ad-f19c-47b6-a940-36d3fe2d229b" providerId="ADAL" clId="{70302254-19F5-4850-B5FF-43BDF6E59651}" dt="2021-10-12T16:21:01.487" v="704"/>
        <pc:sldMkLst>
          <pc:docMk/>
          <pc:sldMk cId="550374263" sldId="325"/>
        </pc:sldMkLst>
        <pc:spChg chg="mod">
          <ac:chgData name="KARINA LUNA MARTINEZ" userId="82bd43ad-f19c-47b6-a940-36d3fe2d229b" providerId="ADAL" clId="{70302254-19F5-4850-B5FF-43BDF6E59651}" dt="2021-10-12T16:21:01.487" v="704"/>
          <ac:spMkLst>
            <pc:docMk/>
            <pc:sldMk cId="550374263" sldId="325"/>
            <ac:spMk id="279" creationId="{00000000-0000-0000-0000-000000000000}"/>
          </ac:spMkLst>
        </pc:spChg>
      </pc:sldChg>
      <pc:sldChg chg="addSp modSp mod">
        <pc:chgData name="KARINA LUNA MARTINEZ" userId="82bd43ad-f19c-47b6-a940-36d3fe2d229b" providerId="ADAL" clId="{70302254-19F5-4850-B5FF-43BDF6E59651}" dt="2021-10-14T15:11:06.036" v="1311"/>
        <pc:sldMkLst>
          <pc:docMk/>
          <pc:sldMk cId="3404425001" sldId="327"/>
        </pc:sldMkLst>
        <pc:spChg chg="mod">
          <ac:chgData name="KARINA LUNA MARTINEZ" userId="82bd43ad-f19c-47b6-a940-36d3fe2d229b" providerId="ADAL" clId="{70302254-19F5-4850-B5FF-43BDF6E59651}" dt="2021-10-12T23:12:50.588" v="972" actId="404"/>
          <ac:spMkLst>
            <pc:docMk/>
            <pc:sldMk cId="3404425001" sldId="327"/>
            <ac:spMk id="284" creationId="{00000000-0000-0000-0000-000000000000}"/>
          </ac:spMkLst>
        </pc:spChg>
        <pc:picChg chg="add mod">
          <ac:chgData name="KARINA LUNA MARTINEZ" userId="82bd43ad-f19c-47b6-a940-36d3fe2d229b" providerId="ADAL" clId="{70302254-19F5-4850-B5FF-43BDF6E59651}" dt="2021-10-14T15:11:06.036" v="1311"/>
          <ac:picMkLst>
            <pc:docMk/>
            <pc:sldMk cId="3404425001" sldId="327"/>
            <ac:picMk id="5" creationId="{3F4901E1-E1D6-4F8B-B9D7-40E29395C641}"/>
          </ac:picMkLst>
        </pc:picChg>
      </pc:sldChg>
      <pc:sldChg chg="addSp modSp">
        <pc:chgData name="KARINA LUNA MARTINEZ" userId="82bd43ad-f19c-47b6-a940-36d3fe2d229b" providerId="ADAL" clId="{70302254-19F5-4850-B5FF-43BDF6E59651}" dt="2021-10-14T15:11:10.883" v="1313"/>
        <pc:sldMkLst>
          <pc:docMk/>
          <pc:sldMk cId="2399118013" sldId="328"/>
        </pc:sldMkLst>
        <pc:picChg chg="add mod">
          <ac:chgData name="KARINA LUNA MARTINEZ" userId="82bd43ad-f19c-47b6-a940-36d3fe2d229b" providerId="ADAL" clId="{70302254-19F5-4850-B5FF-43BDF6E59651}" dt="2021-10-14T15:11:10.883" v="1313"/>
          <ac:picMkLst>
            <pc:docMk/>
            <pc:sldMk cId="2399118013" sldId="328"/>
            <ac:picMk id="5" creationId="{D32B5C5B-7222-4E8D-A233-8FAC2474B87E}"/>
          </ac:picMkLst>
        </pc:picChg>
      </pc:sldChg>
      <pc:sldChg chg="addSp modSp">
        <pc:chgData name="KARINA LUNA MARTINEZ" userId="82bd43ad-f19c-47b6-a940-36d3fe2d229b" providerId="ADAL" clId="{70302254-19F5-4850-B5FF-43BDF6E59651}" dt="2021-10-14T15:11:12.504" v="1314"/>
        <pc:sldMkLst>
          <pc:docMk/>
          <pc:sldMk cId="848359904" sldId="329"/>
        </pc:sldMkLst>
        <pc:picChg chg="add mod">
          <ac:chgData name="KARINA LUNA MARTINEZ" userId="82bd43ad-f19c-47b6-a940-36d3fe2d229b" providerId="ADAL" clId="{70302254-19F5-4850-B5FF-43BDF6E59651}" dt="2021-10-14T15:11:12.504" v="1314"/>
          <ac:picMkLst>
            <pc:docMk/>
            <pc:sldMk cId="848359904" sldId="329"/>
            <ac:picMk id="5" creationId="{6E1475CF-DFB1-40A8-A81B-63AE072606C0}"/>
          </ac:picMkLst>
        </pc:picChg>
      </pc:sldChg>
      <pc:sldChg chg="addSp modSp mod">
        <pc:chgData name="KARINA LUNA MARTINEZ" userId="82bd43ad-f19c-47b6-a940-36d3fe2d229b" providerId="ADAL" clId="{70302254-19F5-4850-B5FF-43BDF6E59651}" dt="2021-10-14T15:11:14.490" v="1315"/>
        <pc:sldMkLst>
          <pc:docMk/>
          <pc:sldMk cId="1960781738" sldId="330"/>
        </pc:sldMkLst>
        <pc:graphicFrameChg chg="mod modGraphic">
          <ac:chgData name="KARINA LUNA MARTINEZ" userId="82bd43ad-f19c-47b6-a940-36d3fe2d229b" providerId="ADAL" clId="{70302254-19F5-4850-B5FF-43BDF6E59651}" dt="2021-10-12T16:11:26.376" v="653"/>
          <ac:graphicFrameMkLst>
            <pc:docMk/>
            <pc:sldMk cId="1960781738" sldId="330"/>
            <ac:graphicFrameMk id="5" creationId="{3770C4E4-C280-49DF-8196-4AC3040AF5C9}"/>
          </ac:graphicFrameMkLst>
        </pc:graphicFrameChg>
        <pc:picChg chg="add mod">
          <ac:chgData name="KARINA LUNA MARTINEZ" userId="82bd43ad-f19c-47b6-a940-36d3fe2d229b" providerId="ADAL" clId="{70302254-19F5-4850-B5FF-43BDF6E59651}" dt="2021-10-14T15:11:14.490" v="1315"/>
          <ac:picMkLst>
            <pc:docMk/>
            <pc:sldMk cId="1960781738" sldId="330"/>
            <ac:picMk id="6" creationId="{549E829C-3E44-4FA7-A52F-26281A4AB761}"/>
          </ac:picMkLst>
        </pc:picChg>
      </pc:sldChg>
      <pc:sldChg chg="addSp modSp">
        <pc:chgData name="KARINA LUNA MARTINEZ" userId="82bd43ad-f19c-47b6-a940-36d3fe2d229b" providerId="ADAL" clId="{70302254-19F5-4850-B5FF-43BDF6E59651}" dt="2021-10-14T15:11:15.276" v="1316"/>
        <pc:sldMkLst>
          <pc:docMk/>
          <pc:sldMk cId="3618664282" sldId="331"/>
        </pc:sldMkLst>
        <pc:picChg chg="add mod">
          <ac:chgData name="KARINA LUNA MARTINEZ" userId="82bd43ad-f19c-47b6-a940-36d3fe2d229b" providerId="ADAL" clId="{70302254-19F5-4850-B5FF-43BDF6E59651}" dt="2021-10-14T15:11:15.276" v="1316"/>
          <ac:picMkLst>
            <pc:docMk/>
            <pc:sldMk cId="3618664282" sldId="331"/>
            <ac:picMk id="5" creationId="{97C8CF27-538D-446E-B868-98174F139B79}"/>
          </ac:picMkLst>
        </pc:picChg>
      </pc:sldChg>
      <pc:sldChg chg="addSp modSp">
        <pc:chgData name="KARINA LUNA MARTINEZ" userId="82bd43ad-f19c-47b6-a940-36d3fe2d229b" providerId="ADAL" clId="{70302254-19F5-4850-B5FF-43BDF6E59651}" dt="2021-10-14T15:11:17.441" v="1317"/>
        <pc:sldMkLst>
          <pc:docMk/>
          <pc:sldMk cId="2417348414" sldId="332"/>
        </pc:sldMkLst>
        <pc:picChg chg="add mod">
          <ac:chgData name="KARINA LUNA MARTINEZ" userId="82bd43ad-f19c-47b6-a940-36d3fe2d229b" providerId="ADAL" clId="{70302254-19F5-4850-B5FF-43BDF6E59651}" dt="2021-10-14T15:11:17.441" v="1317"/>
          <ac:picMkLst>
            <pc:docMk/>
            <pc:sldMk cId="2417348414" sldId="332"/>
            <ac:picMk id="21" creationId="{8575E234-F4F1-4AAF-AB6B-CA8F45AEBD1D}"/>
          </ac:picMkLst>
        </pc:picChg>
      </pc:sldChg>
      <pc:sldChg chg="addSp modSp">
        <pc:chgData name="KARINA LUNA MARTINEZ" userId="82bd43ad-f19c-47b6-a940-36d3fe2d229b" providerId="ADAL" clId="{70302254-19F5-4850-B5FF-43BDF6E59651}" dt="2021-10-14T15:11:18.926" v="1318"/>
        <pc:sldMkLst>
          <pc:docMk/>
          <pc:sldMk cId="2943498730" sldId="333"/>
        </pc:sldMkLst>
        <pc:picChg chg="add mod">
          <ac:chgData name="KARINA LUNA MARTINEZ" userId="82bd43ad-f19c-47b6-a940-36d3fe2d229b" providerId="ADAL" clId="{70302254-19F5-4850-B5FF-43BDF6E59651}" dt="2021-10-14T15:11:18.926" v="1318"/>
          <ac:picMkLst>
            <pc:docMk/>
            <pc:sldMk cId="2943498730" sldId="333"/>
            <ac:picMk id="26" creationId="{A33E3893-014B-491E-91FA-844F8A03CEBA}"/>
          </ac:picMkLst>
        </pc:picChg>
      </pc:sldChg>
      <pc:sldChg chg="addSp modSp mod">
        <pc:chgData name="KARINA LUNA MARTINEZ" userId="82bd43ad-f19c-47b6-a940-36d3fe2d229b" providerId="ADAL" clId="{70302254-19F5-4850-B5FF-43BDF6E59651}" dt="2021-10-14T15:11:21.029" v="1319"/>
        <pc:sldMkLst>
          <pc:docMk/>
          <pc:sldMk cId="2787206209" sldId="334"/>
        </pc:sldMkLst>
        <pc:graphicFrameChg chg="modGraphic">
          <ac:chgData name="KARINA LUNA MARTINEZ" userId="82bd43ad-f19c-47b6-a940-36d3fe2d229b" providerId="ADAL" clId="{70302254-19F5-4850-B5FF-43BDF6E59651}" dt="2021-10-12T16:11:39.454" v="655" actId="207"/>
          <ac:graphicFrameMkLst>
            <pc:docMk/>
            <pc:sldMk cId="2787206209" sldId="334"/>
            <ac:graphicFrameMk id="6" creationId="{7B5403E4-E953-44CF-A59B-62AABF80DD00}"/>
          </ac:graphicFrameMkLst>
        </pc:graphicFrameChg>
        <pc:picChg chg="add mod">
          <ac:chgData name="KARINA LUNA MARTINEZ" userId="82bd43ad-f19c-47b6-a940-36d3fe2d229b" providerId="ADAL" clId="{70302254-19F5-4850-B5FF-43BDF6E59651}" dt="2021-10-14T15:11:21.029" v="1319"/>
          <ac:picMkLst>
            <pc:docMk/>
            <pc:sldMk cId="2787206209" sldId="334"/>
            <ac:picMk id="7" creationId="{3BF38FA8-4C46-4132-9FA1-3F9FC765D9A4}"/>
          </ac:picMkLst>
        </pc:picChg>
      </pc:sldChg>
      <pc:sldChg chg="addSp delSp modSp">
        <pc:chgData name="KARINA LUNA MARTINEZ" userId="82bd43ad-f19c-47b6-a940-36d3fe2d229b" providerId="ADAL" clId="{70302254-19F5-4850-B5FF-43BDF6E59651}" dt="2021-10-14T15:11:30.049" v="1324"/>
        <pc:sldMkLst>
          <pc:docMk/>
          <pc:sldMk cId="1216869106" sldId="335"/>
        </pc:sldMkLst>
        <pc:picChg chg="add del mod">
          <ac:chgData name="KARINA LUNA MARTINEZ" userId="82bd43ad-f19c-47b6-a940-36d3fe2d229b" providerId="ADAL" clId="{70302254-19F5-4850-B5FF-43BDF6E59651}" dt="2021-10-14T15:11:28.268" v="1323"/>
          <ac:picMkLst>
            <pc:docMk/>
            <pc:sldMk cId="1216869106" sldId="335"/>
            <ac:picMk id="16" creationId="{24595F54-8E29-4281-8E3D-1D907D0840A2}"/>
          </ac:picMkLst>
        </pc:picChg>
        <pc:picChg chg="add mod">
          <ac:chgData name="KARINA LUNA MARTINEZ" userId="82bd43ad-f19c-47b6-a940-36d3fe2d229b" providerId="ADAL" clId="{70302254-19F5-4850-B5FF-43BDF6E59651}" dt="2021-10-14T15:11:30.049" v="1324"/>
          <ac:picMkLst>
            <pc:docMk/>
            <pc:sldMk cId="1216869106" sldId="335"/>
            <ac:picMk id="17" creationId="{B51ED71E-3464-45AF-B371-EA44460FFB0D}"/>
          </ac:picMkLst>
        </pc:picChg>
      </pc:sldChg>
      <pc:sldChg chg="addSp delSp modSp">
        <pc:chgData name="KARINA LUNA MARTINEZ" userId="82bd43ad-f19c-47b6-a940-36d3fe2d229b" providerId="ADAL" clId="{70302254-19F5-4850-B5FF-43BDF6E59651}" dt="2021-10-14T15:11:30.930" v="1325"/>
        <pc:sldMkLst>
          <pc:docMk/>
          <pc:sldMk cId="555670862" sldId="336"/>
        </pc:sldMkLst>
        <pc:picChg chg="add del mod">
          <ac:chgData name="KARINA LUNA MARTINEZ" userId="82bd43ad-f19c-47b6-a940-36d3fe2d229b" providerId="ADAL" clId="{70302254-19F5-4850-B5FF-43BDF6E59651}" dt="2021-10-14T15:11:26.166" v="1322"/>
          <ac:picMkLst>
            <pc:docMk/>
            <pc:sldMk cId="555670862" sldId="336"/>
            <ac:picMk id="16" creationId="{5D3F5C59-EF5B-4818-9B4D-2E1C6D94C75F}"/>
          </ac:picMkLst>
        </pc:picChg>
        <pc:picChg chg="add mod">
          <ac:chgData name="KARINA LUNA MARTINEZ" userId="82bd43ad-f19c-47b6-a940-36d3fe2d229b" providerId="ADAL" clId="{70302254-19F5-4850-B5FF-43BDF6E59651}" dt="2021-10-14T15:11:30.930" v="1325"/>
          <ac:picMkLst>
            <pc:docMk/>
            <pc:sldMk cId="555670862" sldId="336"/>
            <ac:picMk id="17" creationId="{00C94324-DE20-40A6-A628-E5C4A6031610}"/>
          </ac:picMkLst>
        </pc:picChg>
      </pc:sldChg>
      <pc:sldChg chg="addSp delSp modSp mod">
        <pc:chgData name="KARINA LUNA MARTINEZ" userId="82bd43ad-f19c-47b6-a940-36d3fe2d229b" providerId="ADAL" clId="{70302254-19F5-4850-B5FF-43BDF6E59651}" dt="2021-10-14T15:11:32.176" v="1326"/>
        <pc:sldMkLst>
          <pc:docMk/>
          <pc:sldMk cId="1404841911" sldId="337"/>
        </pc:sldMkLst>
        <pc:spChg chg="add del mod">
          <ac:chgData name="KARINA LUNA MARTINEZ" userId="82bd43ad-f19c-47b6-a940-36d3fe2d229b" providerId="ADAL" clId="{70302254-19F5-4850-B5FF-43BDF6E59651}" dt="2021-10-12T23:25:13.700" v="973" actId="478"/>
          <ac:spMkLst>
            <pc:docMk/>
            <pc:sldMk cId="1404841911" sldId="337"/>
            <ac:spMk id="6" creationId="{90D2E3D6-76DF-49DF-84AF-2D947CC1EBCD}"/>
          </ac:spMkLst>
        </pc:spChg>
        <pc:spChg chg="mod">
          <ac:chgData name="KARINA LUNA MARTINEZ" userId="82bd43ad-f19c-47b6-a940-36d3fe2d229b" providerId="ADAL" clId="{70302254-19F5-4850-B5FF-43BDF6E59651}" dt="2021-10-12T16:06:42.249" v="615" actId="1076"/>
          <ac:spMkLst>
            <pc:docMk/>
            <pc:sldMk cId="1404841911" sldId="337"/>
            <ac:spMk id="284" creationId="{00000000-0000-0000-0000-000000000000}"/>
          </ac:spMkLst>
        </pc:spChg>
        <pc:graphicFrameChg chg="mod modGraphic">
          <ac:chgData name="KARINA LUNA MARTINEZ" userId="82bd43ad-f19c-47b6-a940-36d3fe2d229b" providerId="ADAL" clId="{70302254-19F5-4850-B5FF-43BDF6E59651}" dt="2021-10-12T16:11:55.048" v="660" actId="404"/>
          <ac:graphicFrameMkLst>
            <pc:docMk/>
            <pc:sldMk cId="1404841911" sldId="337"/>
            <ac:graphicFrameMk id="8" creationId="{2DCB0433-40FD-4E13-9BAA-491069BEA77A}"/>
          </ac:graphicFrameMkLst>
        </pc:graphicFrameChg>
        <pc:picChg chg="add mod">
          <ac:chgData name="KARINA LUNA MARTINEZ" userId="82bd43ad-f19c-47b6-a940-36d3fe2d229b" providerId="ADAL" clId="{70302254-19F5-4850-B5FF-43BDF6E59651}" dt="2021-10-14T15:11:32.176" v="1326"/>
          <ac:picMkLst>
            <pc:docMk/>
            <pc:sldMk cId="1404841911" sldId="337"/>
            <ac:picMk id="6" creationId="{2E1C5648-CA50-4A5F-B21D-EF39800DAD06}"/>
          </ac:picMkLst>
        </pc:picChg>
      </pc:sldChg>
      <pc:sldChg chg="addSp delSp modSp mod">
        <pc:chgData name="KARINA LUNA MARTINEZ" userId="82bd43ad-f19c-47b6-a940-36d3fe2d229b" providerId="ADAL" clId="{70302254-19F5-4850-B5FF-43BDF6E59651}" dt="2021-10-14T15:11:34.094" v="1327"/>
        <pc:sldMkLst>
          <pc:docMk/>
          <pc:sldMk cId="821294279" sldId="338"/>
        </pc:sldMkLst>
        <pc:spChg chg="del">
          <ac:chgData name="KARINA LUNA MARTINEZ" userId="82bd43ad-f19c-47b6-a940-36d3fe2d229b" providerId="ADAL" clId="{70302254-19F5-4850-B5FF-43BDF6E59651}" dt="2021-10-12T16:07:24.329" v="625" actId="478"/>
          <ac:spMkLst>
            <pc:docMk/>
            <pc:sldMk cId="821294279" sldId="338"/>
            <ac:spMk id="7" creationId="{7C262C20-EA54-475B-9843-BFF71227003C}"/>
          </ac:spMkLst>
        </pc:spChg>
        <pc:spChg chg="mod">
          <ac:chgData name="KARINA LUNA MARTINEZ" userId="82bd43ad-f19c-47b6-a940-36d3fe2d229b" providerId="ADAL" clId="{70302254-19F5-4850-B5FF-43BDF6E59651}" dt="2021-10-12T16:07:29.072" v="627" actId="1076"/>
          <ac:spMkLst>
            <pc:docMk/>
            <pc:sldMk cId="821294279" sldId="338"/>
            <ac:spMk id="284" creationId="{00000000-0000-0000-0000-000000000000}"/>
          </ac:spMkLst>
        </pc:spChg>
        <pc:picChg chg="add mod">
          <ac:chgData name="KARINA LUNA MARTINEZ" userId="82bd43ad-f19c-47b6-a940-36d3fe2d229b" providerId="ADAL" clId="{70302254-19F5-4850-B5FF-43BDF6E59651}" dt="2021-10-14T15:11:34.094" v="1327"/>
          <ac:picMkLst>
            <pc:docMk/>
            <pc:sldMk cId="821294279" sldId="338"/>
            <ac:picMk id="5" creationId="{5EEFFD75-D8B3-4D7A-BD47-97515B6EDD5F}"/>
          </ac:picMkLst>
        </pc:picChg>
      </pc:sldChg>
      <pc:sldChg chg="addSp modSp mod">
        <pc:chgData name="KARINA LUNA MARTINEZ" userId="82bd43ad-f19c-47b6-a940-36d3fe2d229b" providerId="ADAL" clId="{70302254-19F5-4850-B5FF-43BDF6E59651}" dt="2021-10-14T15:11:37.316" v="1328"/>
        <pc:sldMkLst>
          <pc:docMk/>
          <pc:sldMk cId="1098438581" sldId="339"/>
        </pc:sldMkLst>
        <pc:spChg chg="mod">
          <ac:chgData name="KARINA LUNA MARTINEZ" userId="82bd43ad-f19c-47b6-a940-36d3fe2d229b" providerId="ADAL" clId="{70302254-19F5-4850-B5FF-43BDF6E59651}" dt="2021-10-12T23:26:58.707" v="976" actId="20577"/>
          <ac:spMkLst>
            <pc:docMk/>
            <pc:sldMk cId="1098438581" sldId="339"/>
            <ac:spMk id="284" creationId="{00000000-0000-0000-0000-000000000000}"/>
          </ac:spMkLst>
        </pc:spChg>
        <pc:picChg chg="add mod">
          <ac:chgData name="KARINA LUNA MARTINEZ" userId="82bd43ad-f19c-47b6-a940-36d3fe2d229b" providerId="ADAL" clId="{70302254-19F5-4850-B5FF-43BDF6E59651}" dt="2021-10-14T15:11:37.316" v="1328"/>
          <ac:picMkLst>
            <pc:docMk/>
            <pc:sldMk cId="1098438581" sldId="339"/>
            <ac:picMk id="5" creationId="{1349F7B8-3CDE-4F07-90FA-87CBD864E383}"/>
          </ac:picMkLst>
        </pc:picChg>
      </pc:sldChg>
      <pc:sldChg chg="addSp modSp">
        <pc:chgData name="KARINA LUNA MARTINEZ" userId="82bd43ad-f19c-47b6-a940-36d3fe2d229b" providerId="ADAL" clId="{70302254-19F5-4850-B5FF-43BDF6E59651}" dt="2021-10-14T15:11:38.287" v="1329"/>
        <pc:sldMkLst>
          <pc:docMk/>
          <pc:sldMk cId="59729759" sldId="340"/>
        </pc:sldMkLst>
        <pc:picChg chg="add mod">
          <ac:chgData name="KARINA LUNA MARTINEZ" userId="82bd43ad-f19c-47b6-a940-36d3fe2d229b" providerId="ADAL" clId="{70302254-19F5-4850-B5FF-43BDF6E59651}" dt="2021-10-14T15:11:38.287" v="1329"/>
          <ac:picMkLst>
            <pc:docMk/>
            <pc:sldMk cId="59729759" sldId="340"/>
            <ac:picMk id="16" creationId="{5E9A81E9-8977-4757-83ED-49F2EB1F6C08}"/>
          </ac:picMkLst>
        </pc:picChg>
      </pc:sldChg>
      <pc:sldChg chg="addSp delSp modSp mod">
        <pc:chgData name="KARINA LUNA MARTINEZ" userId="82bd43ad-f19c-47b6-a940-36d3fe2d229b" providerId="ADAL" clId="{70302254-19F5-4850-B5FF-43BDF6E59651}" dt="2021-10-14T15:11:41.111" v="1330"/>
        <pc:sldMkLst>
          <pc:docMk/>
          <pc:sldMk cId="1117751392" sldId="341"/>
        </pc:sldMkLst>
        <pc:spChg chg="add del mod">
          <ac:chgData name="KARINA LUNA MARTINEZ" userId="82bd43ad-f19c-47b6-a940-36d3fe2d229b" providerId="ADAL" clId="{70302254-19F5-4850-B5FF-43BDF6E59651}" dt="2021-10-12T23:27:22.906" v="977" actId="478"/>
          <ac:spMkLst>
            <pc:docMk/>
            <pc:sldMk cId="1117751392" sldId="341"/>
            <ac:spMk id="7" creationId="{6EDE249E-427C-4FA8-9914-8171AF5BC4B3}"/>
          </ac:spMkLst>
        </pc:spChg>
        <pc:spChg chg="mod">
          <ac:chgData name="KARINA LUNA MARTINEZ" userId="82bd43ad-f19c-47b6-a940-36d3fe2d229b" providerId="ADAL" clId="{70302254-19F5-4850-B5FF-43BDF6E59651}" dt="2021-10-12T16:16:37.888" v="691" actId="1076"/>
          <ac:spMkLst>
            <pc:docMk/>
            <pc:sldMk cId="1117751392" sldId="341"/>
            <ac:spMk id="284" creationId="{00000000-0000-0000-0000-000000000000}"/>
          </ac:spMkLst>
        </pc:spChg>
        <pc:graphicFrameChg chg="mod modGraphic">
          <ac:chgData name="KARINA LUNA MARTINEZ" userId="82bd43ad-f19c-47b6-a940-36d3fe2d229b" providerId="ADAL" clId="{70302254-19F5-4850-B5FF-43BDF6E59651}" dt="2021-10-12T16:16:39.760" v="692" actId="1076"/>
          <ac:graphicFrameMkLst>
            <pc:docMk/>
            <pc:sldMk cId="1117751392" sldId="341"/>
            <ac:graphicFrameMk id="6" creationId="{104DFD3D-DF3E-41E0-9A64-EA91EFED1A92}"/>
          </ac:graphicFrameMkLst>
        </pc:graphicFrameChg>
        <pc:picChg chg="add mod">
          <ac:chgData name="KARINA LUNA MARTINEZ" userId="82bd43ad-f19c-47b6-a940-36d3fe2d229b" providerId="ADAL" clId="{70302254-19F5-4850-B5FF-43BDF6E59651}" dt="2021-10-14T15:11:41.111" v="1330"/>
          <ac:picMkLst>
            <pc:docMk/>
            <pc:sldMk cId="1117751392" sldId="341"/>
            <ac:picMk id="7" creationId="{FCDB9465-792F-4BDD-87B9-F4545F308205}"/>
          </ac:picMkLst>
        </pc:picChg>
      </pc:sldChg>
      <pc:sldChg chg="addSp modSp">
        <pc:chgData name="KARINA LUNA MARTINEZ" userId="82bd43ad-f19c-47b6-a940-36d3fe2d229b" providerId="ADAL" clId="{70302254-19F5-4850-B5FF-43BDF6E59651}" dt="2021-10-14T15:11:44.016" v="1331"/>
        <pc:sldMkLst>
          <pc:docMk/>
          <pc:sldMk cId="2036076946" sldId="342"/>
        </pc:sldMkLst>
        <pc:picChg chg="add mod">
          <ac:chgData name="KARINA LUNA MARTINEZ" userId="82bd43ad-f19c-47b6-a940-36d3fe2d229b" providerId="ADAL" clId="{70302254-19F5-4850-B5FF-43BDF6E59651}" dt="2021-10-14T15:11:44.016" v="1331"/>
          <ac:picMkLst>
            <pc:docMk/>
            <pc:sldMk cId="2036076946" sldId="342"/>
            <ac:picMk id="12" creationId="{05AA30F9-FD07-4377-9EE3-4A9EC41B15E5}"/>
          </ac:picMkLst>
        </pc:picChg>
      </pc:sldChg>
      <pc:sldChg chg="addSp delSp modSp mod">
        <pc:chgData name="KARINA LUNA MARTINEZ" userId="82bd43ad-f19c-47b6-a940-36d3fe2d229b" providerId="ADAL" clId="{70302254-19F5-4850-B5FF-43BDF6E59651}" dt="2021-10-14T15:11:45.147" v="1332"/>
        <pc:sldMkLst>
          <pc:docMk/>
          <pc:sldMk cId="1099328065" sldId="343"/>
        </pc:sldMkLst>
        <pc:spChg chg="del">
          <ac:chgData name="KARINA LUNA MARTINEZ" userId="82bd43ad-f19c-47b6-a940-36d3fe2d229b" providerId="ADAL" clId="{70302254-19F5-4850-B5FF-43BDF6E59651}" dt="2021-10-12T16:16:43.002" v="693" actId="21"/>
          <ac:spMkLst>
            <pc:docMk/>
            <pc:sldMk cId="1099328065" sldId="343"/>
            <ac:spMk id="7" creationId="{7C262C20-EA54-475B-9843-BFF71227003C}"/>
          </ac:spMkLst>
        </pc:spChg>
        <pc:picChg chg="add mod">
          <ac:chgData name="KARINA LUNA MARTINEZ" userId="82bd43ad-f19c-47b6-a940-36d3fe2d229b" providerId="ADAL" clId="{70302254-19F5-4850-B5FF-43BDF6E59651}" dt="2021-10-14T15:11:45.147" v="1332"/>
          <ac:picMkLst>
            <pc:docMk/>
            <pc:sldMk cId="1099328065" sldId="343"/>
            <ac:picMk id="5" creationId="{D7C04B71-4A53-43C5-AB8D-97E4B1B8A059}"/>
          </ac:picMkLst>
        </pc:picChg>
      </pc:sldChg>
      <pc:sldChg chg="addSp modSp">
        <pc:chgData name="KARINA LUNA MARTINEZ" userId="82bd43ad-f19c-47b6-a940-36d3fe2d229b" providerId="ADAL" clId="{70302254-19F5-4850-B5FF-43BDF6E59651}" dt="2021-10-14T15:11:46.307" v="1333"/>
        <pc:sldMkLst>
          <pc:docMk/>
          <pc:sldMk cId="4080022804" sldId="344"/>
        </pc:sldMkLst>
        <pc:picChg chg="add mod">
          <ac:chgData name="KARINA LUNA MARTINEZ" userId="82bd43ad-f19c-47b6-a940-36d3fe2d229b" providerId="ADAL" clId="{70302254-19F5-4850-B5FF-43BDF6E59651}" dt="2021-10-14T15:11:46.307" v="1333"/>
          <ac:picMkLst>
            <pc:docMk/>
            <pc:sldMk cId="4080022804" sldId="344"/>
            <ac:picMk id="5" creationId="{46A5F920-A7DA-4634-9A51-76A30EC7A863}"/>
          </ac:picMkLst>
        </pc:picChg>
      </pc:sldChg>
      <pc:sldChg chg="addSp modSp">
        <pc:chgData name="KARINA LUNA MARTINEZ" userId="82bd43ad-f19c-47b6-a940-36d3fe2d229b" providerId="ADAL" clId="{70302254-19F5-4850-B5FF-43BDF6E59651}" dt="2021-10-14T15:11:47.845" v="1334"/>
        <pc:sldMkLst>
          <pc:docMk/>
          <pc:sldMk cId="1325323867" sldId="345"/>
        </pc:sldMkLst>
        <pc:picChg chg="add mod">
          <ac:chgData name="KARINA LUNA MARTINEZ" userId="82bd43ad-f19c-47b6-a940-36d3fe2d229b" providerId="ADAL" clId="{70302254-19F5-4850-B5FF-43BDF6E59651}" dt="2021-10-14T15:11:47.845" v="1334"/>
          <ac:picMkLst>
            <pc:docMk/>
            <pc:sldMk cId="1325323867" sldId="345"/>
            <ac:picMk id="27" creationId="{EB497F1C-0921-43E4-A9C1-F206A90EC7F3}"/>
          </ac:picMkLst>
        </pc:picChg>
      </pc:sldChg>
      <pc:sldChg chg="addSp modSp mod">
        <pc:chgData name="KARINA LUNA MARTINEZ" userId="82bd43ad-f19c-47b6-a940-36d3fe2d229b" providerId="ADAL" clId="{70302254-19F5-4850-B5FF-43BDF6E59651}" dt="2021-10-14T15:11:51.046" v="1335"/>
        <pc:sldMkLst>
          <pc:docMk/>
          <pc:sldMk cId="1916755959" sldId="347"/>
        </pc:sldMkLst>
        <pc:spChg chg="mod">
          <ac:chgData name="KARINA LUNA MARTINEZ" userId="82bd43ad-f19c-47b6-a940-36d3fe2d229b" providerId="ADAL" clId="{70302254-19F5-4850-B5FF-43BDF6E59651}" dt="2021-10-12T23:30:25.850" v="994" actId="403"/>
          <ac:spMkLst>
            <pc:docMk/>
            <pc:sldMk cId="1916755959" sldId="347"/>
            <ac:spMk id="284" creationId="{00000000-0000-0000-0000-000000000000}"/>
          </ac:spMkLst>
        </pc:spChg>
        <pc:picChg chg="add mod">
          <ac:chgData name="KARINA LUNA MARTINEZ" userId="82bd43ad-f19c-47b6-a940-36d3fe2d229b" providerId="ADAL" clId="{70302254-19F5-4850-B5FF-43BDF6E59651}" dt="2021-10-14T15:11:51.046" v="1335"/>
          <ac:picMkLst>
            <pc:docMk/>
            <pc:sldMk cId="1916755959" sldId="347"/>
            <ac:picMk id="5" creationId="{96EF9054-B8F3-411F-9163-A98A4C53C3CA}"/>
          </ac:picMkLst>
        </pc:picChg>
      </pc:sldChg>
      <pc:sldChg chg="addSp modSp">
        <pc:chgData name="KARINA LUNA MARTINEZ" userId="82bd43ad-f19c-47b6-a940-36d3fe2d229b" providerId="ADAL" clId="{70302254-19F5-4850-B5FF-43BDF6E59651}" dt="2021-10-14T15:11:53.607" v="1336"/>
        <pc:sldMkLst>
          <pc:docMk/>
          <pc:sldMk cId="3168573685" sldId="348"/>
        </pc:sldMkLst>
        <pc:picChg chg="add mod">
          <ac:chgData name="KARINA LUNA MARTINEZ" userId="82bd43ad-f19c-47b6-a940-36d3fe2d229b" providerId="ADAL" clId="{70302254-19F5-4850-B5FF-43BDF6E59651}" dt="2021-10-14T15:11:53.607" v="1336"/>
          <ac:picMkLst>
            <pc:docMk/>
            <pc:sldMk cId="3168573685" sldId="348"/>
            <ac:picMk id="5" creationId="{A4E7D678-28A0-4AB4-967B-D76FBE611A2D}"/>
          </ac:picMkLst>
        </pc:picChg>
      </pc:sldChg>
      <pc:sldChg chg="addSp modSp mod">
        <pc:chgData name="KARINA LUNA MARTINEZ" userId="82bd43ad-f19c-47b6-a940-36d3fe2d229b" providerId="ADAL" clId="{70302254-19F5-4850-B5FF-43BDF6E59651}" dt="2021-10-14T15:11:54.839" v="1337"/>
        <pc:sldMkLst>
          <pc:docMk/>
          <pc:sldMk cId="63374174" sldId="349"/>
        </pc:sldMkLst>
        <pc:graphicFrameChg chg="modGraphic">
          <ac:chgData name="KARINA LUNA MARTINEZ" userId="82bd43ad-f19c-47b6-a940-36d3fe2d229b" providerId="ADAL" clId="{70302254-19F5-4850-B5FF-43BDF6E59651}" dt="2021-10-12T16:12:49.410" v="669" actId="207"/>
          <ac:graphicFrameMkLst>
            <pc:docMk/>
            <pc:sldMk cId="63374174" sldId="349"/>
            <ac:graphicFrameMk id="6" creationId="{7B5403E4-E953-44CF-A59B-62AABF80DD00}"/>
          </ac:graphicFrameMkLst>
        </pc:graphicFrameChg>
        <pc:picChg chg="add mod">
          <ac:chgData name="KARINA LUNA MARTINEZ" userId="82bd43ad-f19c-47b6-a940-36d3fe2d229b" providerId="ADAL" clId="{70302254-19F5-4850-B5FF-43BDF6E59651}" dt="2021-10-14T15:11:54.839" v="1337"/>
          <ac:picMkLst>
            <pc:docMk/>
            <pc:sldMk cId="63374174" sldId="349"/>
            <ac:picMk id="7" creationId="{E70C3201-33BE-4493-BDAF-2A786CD7F2C0}"/>
          </ac:picMkLst>
        </pc:picChg>
      </pc:sldChg>
      <pc:sldChg chg="addSp modSp">
        <pc:chgData name="KARINA LUNA MARTINEZ" userId="82bd43ad-f19c-47b6-a940-36d3fe2d229b" providerId="ADAL" clId="{70302254-19F5-4850-B5FF-43BDF6E59651}" dt="2021-10-14T15:11:56.250" v="1338"/>
        <pc:sldMkLst>
          <pc:docMk/>
          <pc:sldMk cId="4030553065" sldId="350"/>
        </pc:sldMkLst>
        <pc:picChg chg="add mod">
          <ac:chgData name="KARINA LUNA MARTINEZ" userId="82bd43ad-f19c-47b6-a940-36d3fe2d229b" providerId="ADAL" clId="{70302254-19F5-4850-B5FF-43BDF6E59651}" dt="2021-10-14T15:11:56.250" v="1338"/>
          <ac:picMkLst>
            <pc:docMk/>
            <pc:sldMk cId="4030553065" sldId="350"/>
            <ac:picMk id="5" creationId="{56D1A9E8-CCC6-49C8-B7FC-8F8171C6988F}"/>
          </ac:picMkLst>
        </pc:picChg>
      </pc:sldChg>
      <pc:sldChg chg="addSp modSp add mod">
        <pc:chgData name="KARINA LUNA MARTINEZ" userId="82bd43ad-f19c-47b6-a940-36d3fe2d229b" providerId="ADAL" clId="{70302254-19F5-4850-B5FF-43BDF6E59651}" dt="2021-10-14T15:12:00.088" v="1340"/>
        <pc:sldMkLst>
          <pc:docMk/>
          <pc:sldMk cId="3932352867" sldId="351"/>
        </pc:sldMkLst>
        <pc:spChg chg="mod">
          <ac:chgData name="KARINA LUNA MARTINEZ" userId="82bd43ad-f19c-47b6-a940-36d3fe2d229b" providerId="ADAL" clId="{70302254-19F5-4850-B5FF-43BDF6E59651}" dt="2021-10-12T16:13:52.510" v="682" actId="20577"/>
          <ac:spMkLst>
            <pc:docMk/>
            <pc:sldMk cId="3932352867" sldId="351"/>
            <ac:spMk id="284" creationId="{00000000-0000-0000-0000-000000000000}"/>
          </ac:spMkLst>
        </pc:spChg>
        <pc:spChg chg="mod">
          <ac:chgData name="KARINA LUNA MARTINEZ" userId="82bd43ad-f19c-47b6-a940-36d3fe2d229b" providerId="ADAL" clId="{70302254-19F5-4850-B5FF-43BDF6E59651}" dt="2021-10-12T15:30:32.279" v="24" actId="20577"/>
          <ac:spMkLst>
            <pc:docMk/>
            <pc:sldMk cId="3932352867" sldId="351"/>
            <ac:spMk id="285" creationId="{00000000-0000-0000-0000-000000000000}"/>
          </ac:spMkLst>
        </pc:spChg>
        <pc:picChg chg="add mod">
          <ac:chgData name="KARINA LUNA MARTINEZ" userId="82bd43ad-f19c-47b6-a940-36d3fe2d229b" providerId="ADAL" clId="{70302254-19F5-4850-B5FF-43BDF6E59651}" dt="2021-10-14T15:12:00.088" v="1340"/>
          <ac:picMkLst>
            <pc:docMk/>
            <pc:sldMk cId="3932352867" sldId="351"/>
            <ac:picMk id="5" creationId="{6A0B3404-5254-4DC8-86A3-138FF1BC45D0}"/>
          </ac:picMkLst>
        </pc:picChg>
      </pc:sldChg>
      <pc:sldChg chg="addSp modSp add mod">
        <pc:chgData name="KARINA LUNA MARTINEZ" userId="82bd43ad-f19c-47b6-a940-36d3fe2d229b" providerId="ADAL" clId="{70302254-19F5-4850-B5FF-43BDF6E59651}" dt="2021-10-14T15:12:05.263" v="1342"/>
        <pc:sldMkLst>
          <pc:docMk/>
          <pc:sldMk cId="4047596023" sldId="352"/>
        </pc:sldMkLst>
        <pc:spChg chg="mod">
          <ac:chgData name="KARINA LUNA MARTINEZ" userId="82bd43ad-f19c-47b6-a940-36d3fe2d229b" providerId="ADAL" clId="{70302254-19F5-4850-B5FF-43BDF6E59651}" dt="2021-10-12T16:14:50.627" v="690" actId="14100"/>
          <ac:spMkLst>
            <pc:docMk/>
            <pc:sldMk cId="4047596023" sldId="352"/>
            <ac:spMk id="284" creationId="{00000000-0000-0000-0000-000000000000}"/>
          </ac:spMkLst>
        </pc:spChg>
        <pc:spChg chg="mod">
          <ac:chgData name="KARINA LUNA MARTINEZ" userId="82bd43ad-f19c-47b6-a940-36d3fe2d229b" providerId="ADAL" clId="{70302254-19F5-4850-B5FF-43BDF6E59651}" dt="2021-10-12T15:33:26.478" v="120" actId="20577"/>
          <ac:spMkLst>
            <pc:docMk/>
            <pc:sldMk cId="4047596023" sldId="352"/>
            <ac:spMk id="285" creationId="{00000000-0000-0000-0000-000000000000}"/>
          </ac:spMkLst>
        </pc:spChg>
        <pc:picChg chg="add mod">
          <ac:chgData name="KARINA LUNA MARTINEZ" userId="82bd43ad-f19c-47b6-a940-36d3fe2d229b" providerId="ADAL" clId="{70302254-19F5-4850-B5FF-43BDF6E59651}" dt="2021-10-14T15:12:05.263" v="1342"/>
          <ac:picMkLst>
            <pc:docMk/>
            <pc:sldMk cId="4047596023" sldId="352"/>
            <ac:picMk id="5" creationId="{CE0FD077-A34D-4FAA-B537-23CB84DAEDEB}"/>
          </ac:picMkLst>
        </pc:picChg>
      </pc:sldChg>
      <pc:sldChg chg="addSp modSp add mod ord">
        <pc:chgData name="KARINA LUNA MARTINEZ" userId="82bd43ad-f19c-47b6-a940-36d3fe2d229b" providerId="ADAL" clId="{70302254-19F5-4850-B5FF-43BDF6E59651}" dt="2021-10-14T15:11:58.614" v="1339"/>
        <pc:sldMkLst>
          <pc:docMk/>
          <pc:sldMk cId="2344247100" sldId="353"/>
        </pc:sldMkLst>
        <pc:spChg chg="mod">
          <ac:chgData name="KARINA LUNA MARTINEZ" userId="82bd43ad-f19c-47b6-a940-36d3fe2d229b" providerId="ADAL" clId="{70302254-19F5-4850-B5FF-43BDF6E59651}" dt="2021-10-12T23:32:36.054" v="1010" actId="20577"/>
          <ac:spMkLst>
            <pc:docMk/>
            <pc:sldMk cId="2344247100" sldId="353"/>
            <ac:spMk id="284" creationId="{00000000-0000-0000-0000-000000000000}"/>
          </ac:spMkLst>
        </pc:spChg>
        <pc:spChg chg="mod">
          <ac:chgData name="KARINA LUNA MARTINEZ" userId="82bd43ad-f19c-47b6-a940-36d3fe2d229b" providerId="ADAL" clId="{70302254-19F5-4850-B5FF-43BDF6E59651}" dt="2021-10-12T15:34:39.538" v="156" actId="20577"/>
          <ac:spMkLst>
            <pc:docMk/>
            <pc:sldMk cId="2344247100" sldId="353"/>
            <ac:spMk id="285" creationId="{00000000-0000-0000-0000-000000000000}"/>
          </ac:spMkLst>
        </pc:spChg>
        <pc:picChg chg="add mod">
          <ac:chgData name="KARINA LUNA MARTINEZ" userId="82bd43ad-f19c-47b6-a940-36d3fe2d229b" providerId="ADAL" clId="{70302254-19F5-4850-B5FF-43BDF6E59651}" dt="2021-10-14T15:11:58.614" v="1339"/>
          <ac:picMkLst>
            <pc:docMk/>
            <pc:sldMk cId="2344247100" sldId="353"/>
            <ac:picMk id="5" creationId="{3BFB6B45-566C-4B0E-A636-B89559ADF472}"/>
          </ac:picMkLst>
        </pc:picChg>
      </pc:sldChg>
      <pc:sldChg chg="addSp modSp add mod ord">
        <pc:chgData name="KARINA LUNA MARTINEZ" userId="82bd43ad-f19c-47b6-a940-36d3fe2d229b" providerId="ADAL" clId="{70302254-19F5-4850-B5FF-43BDF6E59651}" dt="2021-10-14T15:12:04.578" v="1341"/>
        <pc:sldMkLst>
          <pc:docMk/>
          <pc:sldMk cId="2187947387" sldId="354"/>
        </pc:sldMkLst>
        <pc:spChg chg="mod">
          <ac:chgData name="KARINA LUNA MARTINEZ" userId="82bd43ad-f19c-47b6-a940-36d3fe2d229b" providerId="ADAL" clId="{70302254-19F5-4850-B5FF-43BDF6E59651}" dt="2021-10-12T15:38:33.118" v="367" actId="113"/>
          <ac:spMkLst>
            <pc:docMk/>
            <pc:sldMk cId="2187947387" sldId="354"/>
            <ac:spMk id="284" creationId="{00000000-0000-0000-0000-000000000000}"/>
          </ac:spMkLst>
        </pc:spChg>
        <pc:spChg chg="mod">
          <ac:chgData name="KARINA LUNA MARTINEZ" userId="82bd43ad-f19c-47b6-a940-36d3fe2d229b" providerId="ADAL" clId="{70302254-19F5-4850-B5FF-43BDF6E59651}" dt="2021-10-12T15:38:15.698" v="361" actId="20577"/>
          <ac:spMkLst>
            <pc:docMk/>
            <pc:sldMk cId="2187947387" sldId="354"/>
            <ac:spMk id="285" creationId="{00000000-0000-0000-0000-000000000000}"/>
          </ac:spMkLst>
        </pc:spChg>
        <pc:graphicFrameChg chg="add mod modGraphic">
          <ac:chgData name="KARINA LUNA MARTINEZ" userId="82bd43ad-f19c-47b6-a940-36d3fe2d229b" providerId="ADAL" clId="{70302254-19F5-4850-B5FF-43BDF6E59651}" dt="2021-10-12T16:13:16.086" v="671" actId="207"/>
          <ac:graphicFrameMkLst>
            <pc:docMk/>
            <pc:sldMk cId="2187947387" sldId="354"/>
            <ac:graphicFrameMk id="2" creationId="{5B256EB0-BAA8-4F35-852C-16F53CF8E15A}"/>
          </ac:graphicFrameMkLst>
        </pc:graphicFrameChg>
        <pc:picChg chg="add mod">
          <ac:chgData name="KARINA LUNA MARTINEZ" userId="82bd43ad-f19c-47b6-a940-36d3fe2d229b" providerId="ADAL" clId="{70302254-19F5-4850-B5FF-43BDF6E59651}" dt="2021-10-14T15:12:04.578" v="1341"/>
          <ac:picMkLst>
            <pc:docMk/>
            <pc:sldMk cId="2187947387" sldId="354"/>
            <ac:picMk id="6" creationId="{B1A7205D-C5B0-4461-A3FD-383842358AE7}"/>
          </ac:picMkLst>
        </pc:picChg>
      </pc:sldChg>
      <pc:sldChg chg="modSp add del mod">
        <pc:chgData name="KARINA LUNA MARTINEZ" userId="82bd43ad-f19c-47b6-a940-36d3fe2d229b" providerId="ADAL" clId="{70302254-19F5-4850-B5FF-43BDF6E59651}" dt="2021-10-12T15:49:06.741" v="487" actId="47"/>
        <pc:sldMkLst>
          <pc:docMk/>
          <pc:sldMk cId="830312484" sldId="355"/>
        </pc:sldMkLst>
        <pc:spChg chg="mod">
          <ac:chgData name="KARINA LUNA MARTINEZ" userId="82bd43ad-f19c-47b6-a940-36d3fe2d229b" providerId="ADAL" clId="{70302254-19F5-4850-B5FF-43BDF6E59651}" dt="2021-10-12T15:41:57.998" v="404"/>
          <ac:spMkLst>
            <pc:docMk/>
            <pc:sldMk cId="830312484" sldId="355"/>
            <ac:spMk id="284" creationId="{00000000-0000-0000-0000-000000000000}"/>
          </ac:spMkLst>
        </pc:spChg>
        <pc:spChg chg="mod">
          <ac:chgData name="KARINA LUNA MARTINEZ" userId="82bd43ad-f19c-47b6-a940-36d3fe2d229b" providerId="ADAL" clId="{70302254-19F5-4850-B5FF-43BDF6E59651}" dt="2021-10-12T15:41:48.030" v="401" actId="20577"/>
          <ac:spMkLst>
            <pc:docMk/>
            <pc:sldMk cId="830312484" sldId="355"/>
            <ac:spMk id="285" creationId="{00000000-0000-0000-0000-000000000000}"/>
          </ac:spMkLst>
        </pc:spChg>
      </pc:sldChg>
      <pc:sldChg chg="addSp modSp add del mod">
        <pc:chgData name="KARINA LUNA MARTINEZ" userId="82bd43ad-f19c-47b6-a940-36d3fe2d229b" providerId="ADAL" clId="{70302254-19F5-4850-B5FF-43BDF6E59651}" dt="2021-10-13T18:06:43.214" v="1252"/>
        <pc:sldMkLst>
          <pc:docMk/>
          <pc:sldMk cId="3440390116" sldId="356"/>
        </pc:sldMkLst>
        <pc:spChg chg="mod">
          <ac:chgData name="KARINA LUNA MARTINEZ" userId="82bd43ad-f19c-47b6-a940-36d3fe2d229b" providerId="ADAL" clId="{70302254-19F5-4850-B5FF-43BDF6E59651}" dt="2021-10-12T15:42:36.228" v="424" actId="20577"/>
          <ac:spMkLst>
            <pc:docMk/>
            <pc:sldMk cId="3440390116" sldId="356"/>
            <ac:spMk id="284" creationId="{00000000-0000-0000-0000-000000000000}"/>
          </ac:spMkLst>
        </pc:spChg>
        <pc:spChg chg="mod">
          <ac:chgData name="KARINA LUNA MARTINEZ" userId="82bd43ad-f19c-47b6-a940-36d3fe2d229b" providerId="ADAL" clId="{70302254-19F5-4850-B5FF-43BDF6E59651}" dt="2021-10-12T15:42:22.458" v="422" actId="20577"/>
          <ac:spMkLst>
            <pc:docMk/>
            <pc:sldMk cId="3440390116" sldId="356"/>
            <ac:spMk id="285" creationId="{00000000-0000-0000-0000-000000000000}"/>
          </ac:spMkLst>
        </pc:spChg>
        <pc:picChg chg="add mod">
          <ac:chgData name="KARINA LUNA MARTINEZ" userId="82bd43ad-f19c-47b6-a940-36d3fe2d229b" providerId="ADAL" clId="{70302254-19F5-4850-B5FF-43BDF6E59651}" dt="2021-10-13T18:06:43.214" v="1252"/>
          <ac:picMkLst>
            <pc:docMk/>
            <pc:sldMk cId="3440390116" sldId="356"/>
            <ac:picMk id="5" creationId="{96EEBC99-4CA3-4035-B80A-FCA0808A33E8}"/>
          </ac:picMkLst>
        </pc:picChg>
      </pc:sldChg>
      <pc:sldChg chg="addSp modSp add mod">
        <pc:chgData name="KARINA LUNA MARTINEZ" userId="82bd43ad-f19c-47b6-a940-36d3fe2d229b" providerId="ADAL" clId="{70302254-19F5-4850-B5FF-43BDF6E59651}" dt="2021-10-14T15:10:43.538" v="1298"/>
        <pc:sldMkLst>
          <pc:docMk/>
          <pc:sldMk cId="369115043" sldId="357"/>
        </pc:sldMkLst>
        <pc:spChg chg="mod">
          <ac:chgData name="KARINA LUNA MARTINEZ" userId="82bd43ad-f19c-47b6-a940-36d3fe2d229b" providerId="ADAL" clId="{70302254-19F5-4850-B5FF-43BDF6E59651}" dt="2021-10-12T22:49:22.072" v="854" actId="20577"/>
          <ac:spMkLst>
            <pc:docMk/>
            <pc:sldMk cId="369115043" sldId="357"/>
            <ac:spMk id="20" creationId="{0DD9711B-475B-496C-839E-D8630B58F70C}"/>
          </ac:spMkLst>
        </pc:spChg>
        <pc:spChg chg="mod">
          <ac:chgData name="KARINA LUNA MARTINEZ" userId="82bd43ad-f19c-47b6-a940-36d3fe2d229b" providerId="ADAL" clId="{70302254-19F5-4850-B5FF-43BDF6E59651}" dt="2021-10-12T15:55:28.617" v="551" actId="1076"/>
          <ac:spMkLst>
            <pc:docMk/>
            <pc:sldMk cId="369115043" sldId="357"/>
            <ac:spMk id="22" creationId="{DCCB3614-899C-4ED9-A02B-37A33175FB67}"/>
          </ac:spMkLst>
        </pc:spChg>
        <pc:spChg chg="mod">
          <ac:chgData name="KARINA LUNA MARTINEZ" userId="82bd43ad-f19c-47b6-a940-36d3fe2d229b" providerId="ADAL" clId="{70302254-19F5-4850-B5FF-43BDF6E59651}" dt="2021-10-12T22:49:50.182" v="858" actId="20577"/>
          <ac:spMkLst>
            <pc:docMk/>
            <pc:sldMk cId="369115043" sldId="357"/>
            <ac:spMk id="23" creationId="{05299308-634C-4F4D-B8D4-558BC0688668}"/>
          </ac:spMkLst>
        </pc:spChg>
        <pc:spChg chg="mod">
          <ac:chgData name="KARINA LUNA MARTINEZ" userId="82bd43ad-f19c-47b6-a940-36d3fe2d229b" providerId="ADAL" clId="{70302254-19F5-4850-B5FF-43BDF6E59651}" dt="2021-10-12T15:55:28.617" v="551" actId="1076"/>
          <ac:spMkLst>
            <pc:docMk/>
            <pc:sldMk cId="369115043" sldId="357"/>
            <ac:spMk id="24" creationId="{980B5FE4-B733-4357-A6C3-31FB60C5A82B}"/>
          </ac:spMkLst>
        </pc:spChg>
        <pc:spChg chg="mod">
          <ac:chgData name="KARINA LUNA MARTINEZ" userId="82bd43ad-f19c-47b6-a940-36d3fe2d229b" providerId="ADAL" clId="{70302254-19F5-4850-B5FF-43BDF6E59651}" dt="2021-10-12T15:55:28.617" v="551" actId="1076"/>
          <ac:spMkLst>
            <pc:docMk/>
            <pc:sldMk cId="369115043" sldId="357"/>
            <ac:spMk id="25" creationId="{03BA3908-7E86-4D2C-90F2-9EFF1F9C1565}"/>
          </ac:spMkLst>
        </pc:spChg>
        <pc:spChg chg="mod">
          <ac:chgData name="KARINA LUNA MARTINEZ" userId="82bd43ad-f19c-47b6-a940-36d3fe2d229b" providerId="ADAL" clId="{70302254-19F5-4850-B5FF-43BDF6E59651}" dt="2021-10-12T15:55:28.617" v="551" actId="1076"/>
          <ac:spMkLst>
            <pc:docMk/>
            <pc:sldMk cId="369115043" sldId="357"/>
            <ac:spMk id="26" creationId="{0BF8EE19-3B1E-414A-9223-17BA10A0B16A}"/>
          </ac:spMkLst>
        </pc:spChg>
        <pc:spChg chg="mod">
          <ac:chgData name="KARINA LUNA MARTINEZ" userId="82bd43ad-f19c-47b6-a940-36d3fe2d229b" providerId="ADAL" clId="{70302254-19F5-4850-B5FF-43BDF6E59651}" dt="2021-10-12T15:55:30.377" v="552" actId="14100"/>
          <ac:spMkLst>
            <pc:docMk/>
            <pc:sldMk cId="369115043" sldId="357"/>
            <ac:spMk id="284" creationId="{00000000-0000-0000-0000-000000000000}"/>
          </ac:spMkLst>
        </pc:spChg>
        <pc:picChg chg="add mod">
          <ac:chgData name="KARINA LUNA MARTINEZ" userId="82bd43ad-f19c-47b6-a940-36d3fe2d229b" providerId="ADAL" clId="{70302254-19F5-4850-B5FF-43BDF6E59651}" dt="2021-10-14T15:10:42.130" v="1297"/>
          <ac:picMkLst>
            <pc:docMk/>
            <pc:sldMk cId="369115043" sldId="357"/>
            <ac:picMk id="27" creationId="{26BEE744-F670-4FF6-88C6-7F5C7A559A24}"/>
          </ac:picMkLst>
        </pc:picChg>
        <pc:picChg chg="add mod">
          <ac:chgData name="KARINA LUNA MARTINEZ" userId="82bd43ad-f19c-47b6-a940-36d3fe2d229b" providerId="ADAL" clId="{70302254-19F5-4850-B5FF-43BDF6E59651}" dt="2021-10-14T15:10:43.538" v="1298"/>
          <ac:picMkLst>
            <pc:docMk/>
            <pc:sldMk cId="369115043" sldId="357"/>
            <ac:picMk id="28" creationId="{E3606592-C310-4AB1-83E5-29362DCEAC61}"/>
          </ac:picMkLst>
        </pc:picChg>
        <pc:cxnChg chg="mod">
          <ac:chgData name="KARINA LUNA MARTINEZ" userId="82bd43ad-f19c-47b6-a940-36d3fe2d229b" providerId="ADAL" clId="{70302254-19F5-4850-B5FF-43BDF6E59651}" dt="2021-10-12T15:55:28.617" v="551" actId="1076"/>
          <ac:cxnSpMkLst>
            <pc:docMk/>
            <pc:sldMk cId="369115043" sldId="357"/>
            <ac:cxnSpMk id="16" creationId="{B35AE67C-5560-4038-A826-2C080BDD517C}"/>
          </ac:cxnSpMkLst>
        </pc:cxnChg>
        <pc:cxnChg chg="mod">
          <ac:chgData name="KARINA LUNA MARTINEZ" userId="82bd43ad-f19c-47b6-a940-36d3fe2d229b" providerId="ADAL" clId="{70302254-19F5-4850-B5FF-43BDF6E59651}" dt="2021-10-12T15:55:28.617" v="551" actId="1076"/>
          <ac:cxnSpMkLst>
            <pc:docMk/>
            <pc:sldMk cId="369115043" sldId="357"/>
            <ac:cxnSpMk id="17" creationId="{83EA2337-6D14-4200-9EC7-6874DDDEC475}"/>
          </ac:cxnSpMkLst>
        </pc:cxnChg>
        <pc:cxnChg chg="mod">
          <ac:chgData name="KARINA LUNA MARTINEZ" userId="82bd43ad-f19c-47b6-a940-36d3fe2d229b" providerId="ADAL" clId="{70302254-19F5-4850-B5FF-43BDF6E59651}" dt="2021-10-12T15:55:28.617" v="551" actId="1076"/>
          <ac:cxnSpMkLst>
            <pc:docMk/>
            <pc:sldMk cId="369115043" sldId="357"/>
            <ac:cxnSpMk id="18" creationId="{B6C2E3BB-ED91-4CD7-8533-D1F892D0ADBF}"/>
          </ac:cxnSpMkLst>
        </pc:cxnChg>
        <pc:cxnChg chg="mod">
          <ac:chgData name="KARINA LUNA MARTINEZ" userId="82bd43ad-f19c-47b6-a940-36d3fe2d229b" providerId="ADAL" clId="{70302254-19F5-4850-B5FF-43BDF6E59651}" dt="2021-10-12T15:55:28.617" v="551" actId="1076"/>
          <ac:cxnSpMkLst>
            <pc:docMk/>
            <pc:sldMk cId="369115043" sldId="357"/>
            <ac:cxnSpMk id="19" creationId="{FE0D142D-CC2A-4950-88B5-04A31EABB5DC}"/>
          </ac:cxnSpMkLst>
        </pc:cxnChg>
        <pc:cxnChg chg="mod">
          <ac:chgData name="KARINA LUNA MARTINEZ" userId="82bd43ad-f19c-47b6-a940-36d3fe2d229b" providerId="ADAL" clId="{70302254-19F5-4850-B5FF-43BDF6E59651}" dt="2021-10-12T15:55:28.617" v="551" actId="1076"/>
          <ac:cxnSpMkLst>
            <pc:docMk/>
            <pc:sldMk cId="369115043" sldId="357"/>
            <ac:cxnSpMk id="21" creationId="{436E9F53-352F-4AE3-934E-01C0AD584077}"/>
          </ac:cxnSpMkLst>
        </pc:cxnChg>
      </pc:sldChg>
      <pc:sldChg chg="modSp add del mod">
        <pc:chgData name="KARINA LUNA MARTINEZ" userId="82bd43ad-f19c-47b6-a940-36d3fe2d229b" providerId="ADAL" clId="{70302254-19F5-4850-B5FF-43BDF6E59651}" dt="2021-10-12T15:42:53.171" v="432" actId="47"/>
        <pc:sldMkLst>
          <pc:docMk/>
          <pc:sldMk cId="669012339" sldId="357"/>
        </pc:sldMkLst>
        <pc:spChg chg="mod">
          <ac:chgData name="KARINA LUNA MARTINEZ" userId="82bd43ad-f19c-47b6-a940-36d3fe2d229b" providerId="ADAL" clId="{70302254-19F5-4850-B5FF-43BDF6E59651}" dt="2021-10-12T15:42:44.791" v="431" actId="20577"/>
          <ac:spMkLst>
            <pc:docMk/>
            <pc:sldMk cId="669012339" sldId="357"/>
            <ac:spMk id="285" creationId="{00000000-0000-0000-0000-000000000000}"/>
          </ac:spMkLst>
        </pc:spChg>
      </pc:sldChg>
      <pc:sldChg chg="addSp modSp add mod">
        <pc:chgData name="KARINA LUNA MARTINEZ" userId="82bd43ad-f19c-47b6-a940-36d3fe2d229b" providerId="ADAL" clId="{70302254-19F5-4850-B5FF-43BDF6E59651}" dt="2021-10-14T15:11:02.735" v="1310"/>
        <pc:sldMkLst>
          <pc:docMk/>
          <pc:sldMk cId="1546279509" sldId="358"/>
        </pc:sldMkLst>
        <pc:spChg chg="mod">
          <ac:chgData name="KARINA LUNA MARTINEZ" userId="82bd43ad-f19c-47b6-a940-36d3fe2d229b" providerId="ADAL" clId="{70302254-19F5-4850-B5FF-43BDF6E59651}" dt="2021-10-12T16:02:48.637" v="606" actId="1076"/>
          <ac:spMkLst>
            <pc:docMk/>
            <pc:sldMk cId="1546279509" sldId="358"/>
            <ac:spMk id="5" creationId="{35EB6738-4A48-4FEA-8A7C-C361C46E7C40}"/>
          </ac:spMkLst>
        </pc:spChg>
        <pc:spChg chg="mod">
          <ac:chgData name="KARINA LUNA MARTINEZ" userId="82bd43ad-f19c-47b6-a940-36d3fe2d229b" providerId="ADAL" clId="{70302254-19F5-4850-B5FF-43BDF6E59651}" dt="2021-10-12T16:02:48.637" v="606" actId="1076"/>
          <ac:spMkLst>
            <pc:docMk/>
            <pc:sldMk cId="1546279509" sldId="358"/>
            <ac:spMk id="6" creationId="{FF839855-543B-4435-B09E-C28AE26FD9A2}"/>
          </ac:spMkLst>
        </pc:spChg>
        <pc:spChg chg="mod">
          <ac:chgData name="KARINA LUNA MARTINEZ" userId="82bd43ad-f19c-47b6-a940-36d3fe2d229b" providerId="ADAL" clId="{70302254-19F5-4850-B5FF-43BDF6E59651}" dt="2021-10-12T16:02:48.637" v="606" actId="1076"/>
          <ac:spMkLst>
            <pc:docMk/>
            <pc:sldMk cId="1546279509" sldId="358"/>
            <ac:spMk id="7" creationId="{1A305E89-6CEC-45B0-A261-1E6138C79947}"/>
          </ac:spMkLst>
        </pc:spChg>
        <pc:spChg chg="mod">
          <ac:chgData name="KARINA LUNA MARTINEZ" userId="82bd43ad-f19c-47b6-a940-36d3fe2d229b" providerId="ADAL" clId="{70302254-19F5-4850-B5FF-43BDF6E59651}" dt="2021-10-12T16:02:48.637" v="606" actId="1076"/>
          <ac:spMkLst>
            <pc:docMk/>
            <pc:sldMk cId="1546279509" sldId="358"/>
            <ac:spMk id="8" creationId="{402AF829-A68D-45CC-A024-4C8859379E48}"/>
          </ac:spMkLst>
        </pc:spChg>
        <pc:spChg chg="mod">
          <ac:chgData name="KARINA LUNA MARTINEZ" userId="82bd43ad-f19c-47b6-a940-36d3fe2d229b" providerId="ADAL" clId="{70302254-19F5-4850-B5FF-43BDF6E59651}" dt="2021-10-12T16:02:48.637" v="606" actId="1076"/>
          <ac:spMkLst>
            <pc:docMk/>
            <pc:sldMk cId="1546279509" sldId="358"/>
            <ac:spMk id="9" creationId="{7DF9C5AB-C348-4B73-BF85-ACE2DB9A4C98}"/>
          </ac:spMkLst>
        </pc:spChg>
        <pc:spChg chg="mod">
          <ac:chgData name="KARINA LUNA MARTINEZ" userId="82bd43ad-f19c-47b6-a940-36d3fe2d229b" providerId="ADAL" clId="{70302254-19F5-4850-B5FF-43BDF6E59651}" dt="2021-10-12T16:02:53.557" v="608" actId="113"/>
          <ac:spMkLst>
            <pc:docMk/>
            <pc:sldMk cId="1546279509" sldId="358"/>
            <ac:spMk id="284" creationId="{00000000-0000-0000-0000-000000000000}"/>
          </ac:spMkLst>
        </pc:spChg>
        <pc:picChg chg="add mod">
          <ac:chgData name="KARINA LUNA MARTINEZ" userId="82bd43ad-f19c-47b6-a940-36d3fe2d229b" providerId="ADAL" clId="{70302254-19F5-4850-B5FF-43BDF6E59651}" dt="2021-10-14T15:11:02.735" v="1310"/>
          <ac:picMkLst>
            <pc:docMk/>
            <pc:sldMk cId="1546279509" sldId="358"/>
            <ac:picMk id="10" creationId="{F4B92A7C-CD5A-4101-AAE6-7FC874DD2174}"/>
          </ac:picMkLst>
        </pc:picChg>
      </pc:sldChg>
      <pc:sldChg chg="modSp add del mod">
        <pc:chgData name="KARINA LUNA MARTINEZ" userId="82bd43ad-f19c-47b6-a940-36d3fe2d229b" providerId="ADAL" clId="{70302254-19F5-4850-B5FF-43BDF6E59651}" dt="2021-10-12T15:57:55.667" v="572" actId="47"/>
        <pc:sldMkLst>
          <pc:docMk/>
          <pc:sldMk cId="2019563556" sldId="358"/>
        </pc:sldMkLst>
        <pc:spChg chg="mod">
          <ac:chgData name="KARINA LUNA MARTINEZ" userId="82bd43ad-f19c-47b6-a940-36d3fe2d229b" providerId="ADAL" clId="{70302254-19F5-4850-B5FF-43BDF6E59651}" dt="2021-10-12T15:57:16.737" v="561" actId="6549"/>
          <ac:spMkLst>
            <pc:docMk/>
            <pc:sldMk cId="2019563556" sldId="358"/>
            <ac:spMk id="284" creationId="{00000000-0000-0000-0000-000000000000}"/>
          </ac:spMkLst>
        </pc:spChg>
      </pc:sldChg>
      <pc:sldChg chg="addSp modSp add mod">
        <pc:chgData name="KARINA LUNA MARTINEZ" userId="82bd43ad-f19c-47b6-a940-36d3fe2d229b" providerId="ADAL" clId="{70302254-19F5-4850-B5FF-43BDF6E59651}" dt="2021-10-14T15:10:57.930" v="1307"/>
        <pc:sldMkLst>
          <pc:docMk/>
          <pc:sldMk cId="2650851443" sldId="359"/>
        </pc:sldMkLst>
        <pc:spChg chg="mod">
          <ac:chgData name="KARINA LUNA MARTINEZ" userId="82bd43ad-f19c-47b6-a940-36d3fe2d229b" providerId="ADAL" clId="{70302254-19F5-4850-B5FF-43BDF6E59651}" dt="2021-10-12T22:58:17.598" v="928" actId="20577"/>
          <ac:spMkLst>
            <pc:docMk/>
            <pc:sldMk cId="2650851443" sldId="359"/>
            <ac:spMk id="284" creationId="{00000000-0000-0000-0000-000000000000}"/>
          </ac:spMkLst>
        </pc:spChg>
        <pc:graphicFrameChg chg="add mod modGraphic">
          <ac:chgData name="KARINA LUNA MARTINEZ" userId="82bd43ad-f19c-47b6-a940-36d3fe2d229b" providerId="ADAL" clId="{70302254-19F5-4850-B5FF-43BDF6E59651}" dt="2021-10-12T22:58:40.589" v="932" actId="179"/>
          <ac:graphicFrameMkLst>
            <pc:docMk/>
            <pc:sldMk cId="2650851443" sldId="359"/>
            <ac:graphicFrameMk id="2" creationId="{88A90DD8-588D-473B-A99D-1396A7D75122}"/>
          </ac:graphicFrameMkLst>
        </pc:graphicFrameChg>
        <pc:picChg chg="add mod">
          <ac:chgData name="KARINA LUNA MARTINEZ" userId="82bd43ad-f19c-47b6-a940-36d3fe2d229b" providerId="ADAL" clId="{70302254-19F5-4850-B5FF-43BDF6E59651}" dt="2021-10-14T15:10:57.930" v="1307"/>
          <ac:picMkLst>
            <pc:docMk/>
            <pc:sldMk cId="2650851443" sldId="359"/>
            <ac:picMk id="6" creationId="{E8C7704F-79FF-465D-B473-7BD210BE5BDC}"/>
          </ac:picMkLst>
        </pc:picChg>
      </pc:sldChg>
      <pc:sldChg chg="add del">
        <pc:chgData name="KARINA LUNA MARTINEZ" userId="82bd43ad-f19c-47b6-a940-36d3fe2d229b" providerId="ADAL" clId="{70302254-19F5-4850-B5FF-43BDF6E59651}" dt="2021-10-12T23:37:08.529" v="1018" actId="47"/>
        <pc:sldMkLst>
          <pc:docMk/>
          <pc:sldMk cId="0" sldId="385"/>
        </pc:sldMkLst>
      </pc:sldChg>
    </pc:docChg>
  </pc:docChgLst>
  <pc:docChgLst>
    <pc:chgData name="RICARDO HUMBERTO SEVILLA AGUILAR" userId="S::rsevilla@cnsf.gob.mx::94c9c77e-ccbf-4b74-aeeb-01ce0f31e326" providerId="AD" clId="Web-{C48232F2-07CC-4455-83E0-F451E9672817}"/>
    <pc:docChg chg="addSld modSld">
      <pc:chgData name="RICARDO HUMBERTO SEVILLA AGUILAR" userId="S::rsevilla@cnsf.gob.mx::94c9c77e-ccbf-4b74-aeeb-01ce0f31e326" providerId="AD" clId="Web-{C48232F2-07CC-4455-83E0-F451E9672817}" dt="2021-11-03T21:20:28.325" v="102" actId="20577"/>
      <pc:docMkLst>
        <pc:docMk/>
      </pc:docMkLst>
      <pc:sldChg chg="modSp">
        <pc:chgData name="RICARDO HUMBERTO SEVILLA AGUILAR" userId="S::rsevilla@cnsf.gob.mx::94c9c77e-ccbf-4b74-aeeb-01ce0f31e326" providerId="AD" clId="Web-{C48232F2-07CC-4455-83E0-F451E9672817}" dt="2021-11-03T21:11:36.842" v="73" actId="20577"/>
        <pc:sldMkLst>
          <pc:docMk/>
          <pc:sldMk cId="2777108770" sldId="317"/>
        </pc:sldMkLst>
        <pc:spChg chg="mod">
          <ac:chgData name="RICARDO HUMBERTO SEVILLA AGUILAR" userId="S::rsevilla@cnsf.gob.mx::94c9c77e-ccbf-4b74-aeeb-01ce0f31e326" providerId="AD" clId="Web-{C48232F2-07CC-4455-83E0-F451E9672817}" dt="2021-11-03T21:11:36.842" v="73" actId="20577"/>
          <ac:spMkLst>
            <pc:docMk/>
            <pc:sldMk cId="2777108770" sldId="317"/>
            <ac:spMk id="284" creationId="{00000000-0000-0000-0000-000000000000}"/>
          </ac:spMkLst>
        </pc:spChg>
      </pc:sldChg>
      <pc:sldChg chg="modSp">
        <pc:chgData name="RICARDO HUMBERTO SEVILLA AGUILAR" userId="S::rsevilla@cnsf.gob.mx::94c9c77e-ccbf-4b74-aeeb-01ce0f31e326" providerId="AD" clId="Web-{C48232F2-07CC-4455-83E0-F451E9672817}" dt="2021-11-03T21:20:05.980" v="101" actId="20577"/>
        <pc:sldMkLst>
          <pc:docMk/>
          <pc:sldMk cId="1546279509" sldId="358"/>
        </pc:sldMkLst>
        <pc:spChg chg="mod">
          <ac:chgData name="RICARDO HUMBERTO SEVILLA AGUILAR" userId="S::rsevilla@cnsf.gob.mx::94c9c77e-ccbf-4b74-aeeb-01ce0f31e326" providerId="AD" clId="Web-{C48232F2-07CC-4455-83E0-F451E9672817}" dt="2021-11-03T21:20:05.980" v="101" actId="20577"/>
          <ac:spMkLst>
            <pc:docMk/>
            <pc:sldMk cId="1546279509" sldId="358"/>
            <ac:spMk id="5" creationId="{35EB6738-4A48-4FEA-8A7C-C361C46E7C40}"/>
          </ac:spMkLst>
        </pc:spChg>
        <pc:spChg chg="mod">
          <ac:chgData name="RICARDO HUMBERTO SEVILLA AGUILAR" userId="S::rsevilla@cnsf.gob.mx::94c9c77e-ccbf-4b74-aeeb-01ce0f31e326" providerId="AD" clId="Web-{C48232F2-07CC-4455-83E0-F451E9672817}" dt="2021-11-03T21:09:37.836" v="54" actId="20577"/>
          <ac:spMkLst>
            <pc:docMk/>
            <pc:sldMk cId="1546279509" sldId="358"/>
            <ac:spMk id="9" creationId="{7DF9C5AB-C348-4B73-BF85-ACE2DB9A4C98}"/>
          </ac:spMkLst>
        </pc:spChg>
        <pc:spChg chg="mod">
          <ac:chgData name="RICARDO HUMBERTO SEVILLA AGUILAR" userId="S::rsevilla@cnsf.gob.mx::94c9c77e-ccbf-4b74-aeeb-01ce0f31e326" providerId="AD" clId="Web-{C48232F2-07CC-4455-83E0-F451E9672817}" dt="2021-11-03T21:09:33.132" v="53" actId="20577"/>
          <ac:spMkLst>
            <pc:docMk/>
            <pc:sldMk cId="1546279509" sldId="358"/>
            <ac:spMk id="284" creationId="{00000000-0000-0000-0000-000000000000}"/>
          </ac:spMkLst>
        </pc:spChg>
      </pc:sldChg>
      <pc:sldChg chg="modSp add replId">
        <pc:chgData name="RICARDO HUMBERTO SEVILLA AGUILAR" userId="S::rsevilla@cnsf.gob.mx::94c9c77e-ccbf-4b74-aeeb-01ce0f31e326" providerId="AD" clId="Web-{C48232F2-07CC-4455-83E0-F451E9672817}" dt="2021-11-03T21:20:28.325" v="102" actId="20577"/>
        <pc:sldMkLst>
          <pc:docMk/>
          <pc:sldMk cId="4235654053" sldId="362"/>
        </pc:sldMkLst>
        <pc:spChg chg="mod">
          <ac:chgData name="RICARDO HUMBERTO SEVILLA AGUILAR" userId="S::rsevilla@cnsf.gob.mx::94c9c77e-ccbf-4b74-aeeb-01ce0f31e326" providerId="AD" clId="Web-{C48232F2-07CC-4455-83E0-F451E9672817}" dt="2021-11-03T21:19:47.963" v="99" actId="20577"/>
          <ac:spMkLst>
            <pc:docMk/>
            <pc:sldMk cId="4235654053" sldId="362"/>
            <ac:spMk id="5" creationId="{35EB6738-4A48-4FEA-8A7C-C361C46E7C40}"/>
          </ac:spMkLst>
        </pc:spChg>
        <pc:spChg chg="mod">
          <ac:chgData name="RICARDO HUMBERTO SEVILLA AGUILAR" userId="S::rsevilla@cnsf.gob.mx::94c9c77e-ccbf-4b74-aeeb-01ce0f31e326" providerId="AD" clId="Web-{C48232F2-07CC-4455-83E0-F451E9672817}" dt="2021-11-03T21:19:33.447" v="96" actId="1076"/>
          <ac:spMkLst>
            <pc:docMk/>
            <pc:sldMk cId="4235654053" sldId="362"/>
            <ac:spMk id="6" creationId="{FF839855-543B-4435-B09E-C28AE26FD9A2}"/>
          </ac:spMkLst>
        </pc:spChg>
        <pc:spChg chg="mod">
          <ac:chgData name="RICARDO HUMBERTO SEVILLA AGUILAR" userId="S::rsevilla@cnsf.gob.mx::94c9c77e-ccbf-4b74-aeeb-01ce0f31e326" providerId="AD" clId="Web-{C48232F2-07CC-4455-83E0-F451E9672817}" dt="2021-11-03T21:19:29.665" v="95" actId="1076"/>
          <ac:spMkLst>
            <pc:docMk/>
            <pc:sldMk cId="4235654053" sldId="362"/>
            <ac:spMk id="7" creationId="{1A305E89-6CEC-45B0-A261-1E6138C79947}"/>
          </ac:spMkLst>
        </pc:spChg>
        <pc:spChg chg="mod">
          <ac:chgData name="RICARDO HUMBERTO SEVILLA AGUILAR" userId="S::rsevilla@cnsf.gob.mx::94c9c77e-ccbf-4b74-aeeb-01ce0f31e326" providerId="AD" clId="Web-{C48232F2-07CC-4455-83E0-F451E9672817}" dt="2021-11-03T21:19:44.432" v="98" actId="1076"/>
          <ac:spMkLst>
            <pc:docMk/>
            <pc:sldMk cId="4235654053" sldId="362"/>
            <ac:spMk id="8" creationId="{402AF829-A68D-45CC-A024-4C8859379E48}"/>
          </ac:spMkLst>
        </pc:spChg>
        <pc:spChg chg="mod">
          <ac:chgData name="RICARDO HUMBERTO SEVILLA AGUILAR" userId="S::rsevilla@cnsf.gob.mx::94c9c77e-ccbf-4b74-aeeb-01ce0f31e326" providerId="AD" clId="Web-{C48232F2-07CC-4455-83E0-F451E9672817}" dt="2021-11-03T21:19:25.712" v="94" actId="1076"/>
          <ac:spMkLst>
            <pc:docMk/>
            <pc:sldMk cId="4235654053" sldId="362"/>
            <ac:spMk id="9" creationId="{7DF9C5AB-C348-4B73-BF85-ACE2DB9A4C98}"/>
          </ac:spMkLst>
        </pc:spChg>
        <pc:spChg chg="mod">
          <ac:chgData name="RICARDO HUMBERTO SEVILLA AGUILAR" userId="S::rsevilla@cnsf.gob.mx::94c9c77e-ccbf-4b74-aeeb-01ce0f31e326" providerId="AD" clId="Web-{C48232F2-07CC-4455-83E0-F451E9672817}" dt="2021-11-03T21:20:28.325" v="102" actId="20577"/>
          <ac:spMkLst>
            <pc:docMk/>
            <pc:sldMk cId="4235654053" sldId="362"/>
            <ac:spMk id="2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36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19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63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199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237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0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174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916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65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c7554a04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cc7554a04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133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355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488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338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724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919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30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2542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206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10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2358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595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729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796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014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0027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045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878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460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44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867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221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387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744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787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038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34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08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245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9789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33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246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276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704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02446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4819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9529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6245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748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782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10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09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1374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818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9042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0821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7821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7319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7007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7518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c0d2a5a07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c0d2a5a07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80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25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0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410500" y="2932775"/>
            <a:ext cx="4323000" cy="49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91" name="Google Shape;91;p14"/>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92" name="Google Shape;92;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93" name="Google Shape;93;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29"/>
        <p:cNvGrpSpPr/>
        <p:nvPr/>
      </p:nvGrpSpPr>
      <p:grpSpPr>
        <a:xfrm>
          <a:off x="0" y="0"/>
          <a:ext cx="0" cy="0"/>
          <a:chOff x="0" y="0"/>
          <a:chExt cx="0" cy="0"/>
        </a:xfrm>
      </p:grpSpPr>
      <p:cxnSp>
        <p:nvCxnSpPr>
          <p:cNvPr id="230" name="Google Shape;230;p3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1" name="Google Shape;231;p3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32"/>
        <p:cNvGrpSpPr/>
        <p:nvPr/>
      </p:nvGrpSpPr>
      <p:grpSpPr>
        <a:xfrm>
          <a:off x="0" y="0"/>
          <a:ext cx="0" cy="0"/>
          <a:chOff x="0" y="0"/>
          <a:chExt cx="0" cy="0"/>
        </a:xfrm>
      </p:grpSpPr>
      <p:cxnSp>
        <p:nvCxnSpPr>
          <p:cNvPr id="233" name="Google Shape;233;p3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4" name="Google Shape;234;p3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5" name="Google Shape;235;p32"/>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36" name="Google Shape;236;p32"/>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237"/>
        <p:cNvGrpSpPr/>
        <p:nvPr/>
      </p:nvGrpSpPr>
      <p:grpSpPr>
        <a:xfrm>
          <a:off x="0" y="0"/>
          <a:ext cx="0" cy="0"/>
          <a:chOff x="0" y="0"/>
          <a:chExt cx="0" cy="0"/>
        </a:xfrm>
      </p:grpSpPr>
      <p:cxnSp>
        <p:nvCxnSpPr>
          <p:cNvPr id="238" name="Google Shape;238;p3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9" name="Google Shape;239;p3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0" name="Google Shape;240;p33"/>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32895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60" r:id="rId5"/>
    <p:sldLayoutId id="2147483677" r:id="rId6"/>
    <p:sldLayoutId id="2147483678" r:id="rId7"/>
    <p:sldLayoutId id="2147483679" r:id="rId8"/>
    <p:sldLayoutId id="214748368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3600"/>
              <a:t>Taller sobre el Manual del Sistema Estadístico de los Seguros de Pensiones</a:t>
            </a:r>
            <a:endParaRPr sz="3600"/>
          </a:p>
        </p:txBody>
      </p:sp>
      <p:sp>
        <p:nvSpPr>
          <p:cNvPr id="250" name="Google Shape;250;p36"/>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46626" y="1243918"/>
            <a:ext cx="6619666" cy="23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a:t>El valor de la variable debe estar en el catálogo de </a:t>
            </a:r>
            <a:r>
              <a:rPr lang="es-MX" b="1"/>
              <a:t>Estado civil</a:t>
            </a:r>
            <a:r>
              <a:rPr lang="es-MX"/>
              <a:t>.</a:t>
            </a:r>
            <a:endParaRP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Estado civil</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3F5B6CCE-EC8B-4B07-9A80-75F2643B7725}"/>
              </a:ext>
            </a:extLst>
          </p:cNvPr>
          <p:cNvGraphicFramePr>
            <a:graphicFrameLocks noGrp="1"/>
          </p:cNvGraphicFramePr>
          <p:nvPr>
            <p:extLst>
              <p:ext uri="{D42A27DB-BD31-4B8C-83A1-F6EECF244321}">
                <p14:modId xmlns:p14="http://schemas.microsoft.com/office/powerpoint/2010/main" val="3369707970"/>
              </p:ext>
            </p:extLst>
          </p:nvPr>
        </p:nvGraphicFramePr>
        <p:xfrm>
          <a:off x="1443789" y="2081464"/>
          <a:ext cx="4740442" cy="1708851"/>
        </p:xfrm>
        <a:graphic>
          <a:graphicData uri="http://schemas.openxmlformats.org/drawingml/2006/table">
            <a:tbl>
              <a:tblPr/>
              <a:tblGrid>
                <a:gridCol w="1265540">
                  <a:extLst>
                    <a:ext uri="{9D8B030D-6E8A-4147-A177-3AD203B41FA5}">
                      <a16:colId xmlns:a16="http://schemas.microsoft.com/office/drawing/2014/main" val="3464524146"/>
                    </a:ext>
                  </a:extLst>
                </a:gridCol>
                <a:gridCol w="3474902">
                  <a:extLst>
                    <a:ext uri="{9D8B030D-6E8A-4147-A177-3AD203B41FA5}">
                      <a16:colId xmlns:a16="http://schemas.microsoft.com/office/drawing/2014/main" val="1508154385"/>
                    </a:ext>
                  </a:extLst>
                </a:gridCol>
              </a:tblGrid>
              <a:tr h="213343">
                <a:tc>
                  <a:txBody>
                    <a:bodyPr/>
                    <a:lstStyle/>
                    <a:p>
                      <a:pPr indent="182880" algn="l">
                        <a:lnSpc>
                          <a:spcPts val="980"/>
                        </a:lnSpc>
                        <a:spcBef>
                          <a:spcPts val="50"/>
                        </a:spcBef>
                        <a:spcAft>
                          <a:spcPts val="80"/>
                        </a:spcAft>
                      </a:pPr>
                      <a:r>
                        <a:rPr lang="es-ES" sz="1400" b="1">
                          <a:solidFill>
                            <a:schemeClr val="bg1"/>
                          </a:solidFill>
                          <a:effectLst/>
                          <a:latin typeface="Soberana Sans" panose="02000000000000000000" pitchFamily="50" charset="0"/>
                          <a:ea typeface="Times New Roman" panose="02020603050405020304" pitchFamily="18" charset="0"/>
                        </a:rPr>
                        <a:t>Clave</a:t>
                      </a:r>
                      <a:endParaRPr lang="es-MX" sz="1400">
                        <a:solidFill>
                          <a:schemeClr val="bg1"/>
                        </a:solidFill>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indent="182880" algn="l">
                        <a:lnSpc>
                          <a:spcPts val="980"/>
                        </a:lnSpc>
                        <a:spcBef>
                          <a:spcPts val="50"/>
                        </a:spcBef>
                        <a:spcAft>
                          <a:spcPts val="80"/>
                        </a:spcAft>
                      </a:pPr>
                      <a:r>
                        <a:rPr lang="es-ES" sz="1400" b="1">
                          <a:solidFill>
                            <a:schemeClr val="bg1"/>
                          </a:solidFill>
                          <a:effectLst/>
                          <a:latin typeface="Soberana Sans" panose="02000000000000000000" pitchFamily="50" charset="0"/>
                          <a:ea typeface="Times New Roman" panose="02020603050405020304" pitchFamily="18" charset="0"/>
                        </a:rPr>
                        <a:t>Estado Civil</a:t>
                      </a:r>
                      <a:endParaRPr lang="es-MX" sz="1400">
                        <a:solidFill>
                          <a:schemeClr val="bg1"/>
                        </a:solidFill>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653470345"/>
                  </a:ext>
                </a:extLst>
              </a:tr>
              <a:tr h="213644">
                <a:tc>
                  <a:txBody>
                    <a:bodyPr/>
                    <a:lstStyle/>
                    <a:p>
                      <a:pPr indent="182880" algn="l">
                        <a:lnSpc>
                          <a:spcPts val="980"/>
                        </a:lnSpc>
                        <a:spcBef>
                          <a:spcPts val="50"/>
                        </a:spcBef>
                        <a:spcAft>
                          <a:spcPts val="80"/>
                        </a:spcAft>
                      </a:pPr>
                      <a:r>
                        <a:rPr lang="es-ES" sz="1400" b="1">
                          <a:effectLst/>
                          <a:latin typeface="Soberana Sans" panose="02000000000000000000" pitchFamily="50" charset="0"/>
                          <a:ea typeface="Times New Roman" panose="02020603050405020304" pitchFamily="18" charset="0"/>
                        </a:rPr>
                        <a:t>1</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l">
                        <a:lnSpc>
                          <a:spcPts val="980"/>
                        </a:lnSpc>
                        <a:spcBef>
                          <a:spcPts val="50"/>
                        </a:spcBef>
                        <a:spcAft>
                          <a:spcPts val="80"/>
                        </a:spcAft>
                      </a:pPr>
                      <a:r>
                        <a:rPr lang="es-ES" sz="1400">
                          <a:effectLst/>
                          <a:latin typeface="Soberana Sans" panose="02000000000000000000" pitchFamily="50" charset="0"/>
                          <a:ea typeface="Times New Roman" panose="02020603050405020304" pitchFamily="18" charset="0"/>
                        </a:rPr>
                        <a:t>Soltero</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385012"/>
                  </a:ext>
                </a:extLst>
              </a:tr>
              <a:tr h="213644">
                <a:tc>
                  <a:txBody>
                    <a:bodyPr/>
                    <a:lstStyle/>
                    <a:p>
                      <a:pPr indent="182880" algn="l">
                        <a:lnSpc>
                          <a:spcPts val="980"/>
                        </a:lnSpc>
                        <a:spcBef>
                          <a:spcPts val="50"/>
                        </a:spcBef>
                        <a:spcAft>
                          <a:spcPts val="80"/>
                        </a:spcAft>
                      </a:pPr>
                      <a:r>
                        <a:rPr lang="es-ES" sz="1400" b="1">
                          <a:effectLst/>
                          <a:latin typeface="Soberana Sans" panose="02000000000000000000" pitchFamily="50" charset="0"/>
                          <a:ea typeface="Times New Roman" panose="02020603050405020304" pitchFamily="18" charset="0"/>
                        </a:rPr>
                        <a:t>2</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l">
                        <a:lnSpc>
                          <a:spcPts val="980"/>
                        </a:lnSpc>
                        <a:spcBef>
                          <a:spcPts val="50"/>
                        </a:spcBef>
                        <a:spcAft>
                          <a:spcPts val="80"/>
                        </a:spcAft>
                      </a:pPr>
                      <a:r>
                        <a:rPr lang="es-ES" sz="1400">
                          <a:effectLst/>
                          <a:latin typeface="Soberana Sans" panose="02000000000000000000" pitchFamily="50" charset="0"/>
                          <a:ea typeface="Times New Roman" panose="02020603050405020304" pitchFamily="18" charset="0"/>
                        </a:rPr>
                        <a:t>Casado</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639612"/>
                  </a:ext>
                </a:extLst>
              </a:tr>
              <a:tr h="213644">
                <a:tc>
                  <a:txBody>
                    <a:bodyPr/>
                    <a:lstStyle/>
                    <a:p>
                      <a:pPr indent="182880" algn="l">
                        <a:lnSpc>
                          <a:spcPts val="980"/>
                        </a:lnSpc>
                        <a:spcBef>
                          <a:spcPts val="50"/>
                        </a:spcBef>
                        <a:spcAft>
                          <a:spcPts val="80"/>
                        </a:spcAft>
                      </a:pPr>
                      <a:r>
                        <a:rPr lang="es-ES" sz="1400" b="1">
                          <a:effectLst/>
                          <a:latin typeface="Soberana Sans" panose="02000000000000000000" pitchFamily="50" charset="0"/>
                          <a:ea typeface="Times New Roman" panose="02020603050405020304" pitchFamily="18" charset="0"/>
                        </a:rPr>
                        <a:t>3</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l">
                        <a:lnSpc>
                          <a:spcPts val="980"/>
                        </a:lnSpc>
                        <a:spcBef>
                          <a:spcPts val="50"/>
                        </a:spcBef>
                        <a:spcAft>
                          <a:spcPts val="80"/>
                        </a:spcAft>
                      </a:pPr>
                      <a:r>
                        <a:rPr lang="es-ES" sz="1400">
                          <a:effectLst/>
                          <a:latin typeface="Soberana Sans" panose="02000000000000000000" pitchFamily="50" charset="0"/>
                          <a:ea typeface="Times New Roman" panose="02020603050405020304" pitchFamily="18" charset="0"/>
                        </a:rPr>
                        <a:t>Unión libre</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004190"/>
                  </a:ext>
                </a:extLst>
              </a:tr>
              <a:tr h="213644">
                <a:tc>
                  <a:txBody>
                    <a:bodyPr/>
                    <a:lstStyle/>
                    <a:p>
                      <a:pPr indent="182880" algn="l">
                        <a:lnSpc>
                          <a:spcPts val="980"/>
                        </a:lnSpc>
                        <a:spcBef>
                          <a:spcPts val="50"/>
                        </a:spcBef>
                        <a:spcAft>
                          <a:spcPts val="80"/>
                        </a:spcAft>
                      </a:pPr>
                      <a:r>
                        <a:rPr lang="es-ES" sz="1400" b="1">
                          <a:effectLst/>
                          <a:latin typeface="Soberana Sans" panose="02000000000000000000" pitchFamily="50" charset="0"/>
                          <a:ea typeface="Times New Roman" panose="02020603050405020304" pitchFamily="18" charset="0"/>
                        </a:rPr>
                        <a:t>4</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l">
                        <a:lnSpc>
                          <a:spcPts val="980"/>
                        </a:lnSpc>
                        <a:spcBef>
                          <a:spcPts val="50"/>
                        </a:spcBef>
                        <a:spcAft>
                          <a:spcPts val="80"/>
                        </a:spcAft>
                      </a:pPr>
                      <a:r>
                        <a:rPr lang="es-ES" sz="1400">
                          <a:effectLst/>
                          <a:latin typeface="Soberana Sans" panose="02000000000000000000" pitchFamily="50" charset="0"/>
                          <a:ea typeface="Times New Roman" panose="02020603050405020304" pitchFamily="18" charset="0"/>
                        </a:rPr>
                        <a:t>Divorciado</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294382"/>
                  </a:ext>
                </a:extLst>
              </a:tr>
              <a:tr h="213644">
                <a:tc>
                  <a:txBody>
                    <a:bodyPr/>
                    <a:lstStyle/>
                    <a:p>
                      <a:pPr indent="182880" algn="l">
                        <a:lnSpc>
                          <a:spcPts val="980"/>
                        </a:lnSpc>
                        <a:spcBef>
                          <a:spcPts val="50"/>
                        </a:spcBef>
                        <a:spcAft>
                          <a:spcPts val="80"/>
                        </a:spcAft>
                      </a:pPr>
                      <a:r>
                        <a:rPr lang="es-ES" sz="1400" b="1">
                          <a:effectLst/>
                          <a:latin typeface="Soberana Sans" panose="02000000000000000000" pitchFamily="50" charset="0"/>
                          <a:ea typeface="Times New Roman" panose="02020603050405020304" pitchFamily="18" charset="0"/>
                        </a:rPr>
                        <a:t>5</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l">
                        <a:lnSpc>
                          <a:spcPts val="980"/>
                        </a:lnSpc>
                        <a:spcBef>
                          <a:spcPts val="50"/>
                        </a:spcBef>
                        <a:spcAft>
                          <a:spcPts val="80"/>
                        </a:spcAft>
                      </a:pPr>
                      <a:r>
                        <a:rPr lang="es-ES" sz="1400">
                          <a:effectLst/>
                          <a:latin typeface="Soberana Sans" panose="02000000000000000000" pitchFamily="50" charset="0"/>
                          <a:ea typeface="Times New Roman" panose="02020603050405020304" pitchFamily="18" charset="0"/>
                        </a:rPr>
                        <a:t>Viudo</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91723"/>
                  </a:ext>
                </a:extLst>
              </a:tr>
              <a:tr h="213644">
                <a:tc>
                  <a:txBody>
                    <a:bodyPr/>
                    <a:lstStyle/>
                    <a:p>
                      <a:pPr indent="182880" algn="l">
                        <a:lnSpc>
                          <a:spcPts val="980"/>
                        </a:lnSpc>
                        <a:spcBef>
                          <a:spcPts val="50"/>
                        </a:spcBef>
                        <a:spcAft>
                          <a:spcPts val="80"/>
                        </a:spcAft>
                      </a:pPr>
                      <a:r>
                        <a:rPr lang="es-ES" sz="1400" b="1">
                          <a:effectLst/>
                          <a:latin typeface="Soberana Sans" panose="02000000000000000000" pitchFamily="50" charset="0"/>
                          <a:ea typeface="Times New Roman" panose="02020603050405020304" pitchFamily="18" charset="0"/>
                        </a:rPr>
                        <a:t>6</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l">
                        <a:lnSpc>
                          <a:spcPts val="980"/>
                        </a:lnSpc>
                        <a:spcBef>
                          <a:spcPts val="50"/>
                        </a:spcBef>
                        <a:spcAft>
                          <a:spcPts val="80"/>
                        </a:spcAft>
                      </a:pPr>
                      <a:r>
                        <a:rPr lang="es-ES" sz="1400">
                          <a:effectLst/>
                          <a:latin typeface="Soberana Sans" panose="02000000000000000000" pitchFamily="50" charset="0"/>
                          <a:ea typeface="Times New Roman" panose="02020603050405020304" pitchFamily="18" charset="0"/>
                        </a:rPr>
                        <a:t>Sociedad de convivencia</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304050"/>
                  </a:ext>
                </a:extLst>
              </a:tr>
              <a:tr h="213644">
                <a:tc>
                  <a:txBody>
                    <a:bodyPr/>
                    <a:lstStyle/>
                    <a:p>
                      <a:pPr indent="182880" algn="l">
                        <a:lnSpc>
                          <a:spcPts val="980"/>
                        </a:lnSpc>
                        <a:spcBef>
                          <a:spcPts val="50"/>
                        </a:spcBef>
                        <a:spcAft>
                          <a:spcPts val="80"/>
                        </a:spcAft>
                      </a:pPr>
                      <a:r>
                        <a:rPr lang="es-ES" sz="1400" b="1">
                          <a:effectLst/>
                          <a:latin typeface="Soberana Sans" panose="02000000000000000000" pitchFamily="50" charset="0"/>
                          <a:ea typeface="Times New Roman" panose="02020603050405020304" pitchFamily="18" charset="0"/>
                        </a:rPr>
                        <a:t>9</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l">
                        <a:lnSpc>
                          <a:spcPts val="980"/>
                        </a:lnSpc>
                        <a:spcBef>
                          <a:spcPts val="50"/>
                        </a:spcBef>
                        <a:spcAft>
                          <a:spcPts val="80"/>
                        </a:spcAft>
                      </a:pPr>
                      <a:r>
                        <a:rPr lang="es-ES" sz="1400">
                          <a:effectLst/>
                          <a:latin typeface="Soberana Sans" panose="02000000000000000000" pitchFamily="50" charset="0"/>
                          <a:ea typeface="Times New Roman" panose="02020603050405020304" pitchFamily="18" charset="0"/>
                        </a:rPr>
                        <a:t>No disponible</a:t>
                      </a:r>
                      <a:endParaRPr lang="es-MX" sz="1400">
                        <a:effectLst/>
                        <a:latin typeface="Arial" panose="020B0604020202020204" pitchFamily="34" charset="0"/>
                        <a:ea typeface="Times New Roman" panose="02020603050405020304" pitchFamily="18" charset="0"/>
                      </a:endParaRPr>
                    </a:p>
                  </a:txBody>
                  <a:tcPr marL="27305" marR="27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314715"/>
                  </a:ext>
                </a:extLst>
              </a:tr>
            </a:tbl>
          </a:graphicData>
        </a:graphic>
      </p:graphicFrame>
      <p:pic>
        <p:nvPicPr>
          <p:cNvPr id="6" name="Imagen 5">
            <a:extLst>
              <a:ext uri="{FF2B5EF4-FFF2-40B4-BE49-F238E27FC236}">
                <a16:creationId xmlns:a16="http://schemas.microsoft.com/office/drawing/2014/main" id="{808EE16E-E4A2-4974-A003-B909AEE56666}"/>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52364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MX" sz="1600"/>
              <a:t>Corresponde a la fecha que determine el sistema de seguridad social correspondiente como inicio del derecho a la pensión.</a:t>
            </a:r>
          </a:p>
          <a:p>
            <a:pPr marL="0" indent="0">
              <a:buNone/>
            </a:pPr>
            <a:endParaRPr lang="es-MX" sz="1600"/>
          </a:p>
          <a:p>
            <a:pPr marL="285750" indent="-285750"/>
            <a:r>
              <a:rPr lang="es-MX" sz="1600"/>
              <a:t>La </a:t>
            </a:r>
            <a:r>
              <a:rPr lang="es-MX" sz="1600" b="1"/>
              <a:t>fecha de inicio de derecho </a:t>
            </a:r>
            <a:r>
              <a:rPr lang="es-MX" sz="1600"/>
              <a:t>debe ser </a:t>
            </a:r>
            <a:r>
              <a:rPr lang="es-MX" sz="1600" b="1"/>
              <a:t>menor </a:t>
            </a:r>
            <a:r>
              <a:rPr lang="es-MX" sz="1600"/>
              <a:t>o</a:t>
            </a:r>
            <a:r>
              <a:rPr lang="es-MX" sz="1600" b="1"/>
              <a:t> igual </a:t>
            </a:r>
            <a:r>
              <a:rPr lang="es-MX" sz="1600"/>
              <a:t>a año reporte.</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inicio de derecho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68F1DBC2-3309-4314-AF6E-F617570E3E9E}"/>
              </a:ext>
            </a:extLst>
          </p:cNvPr>
          <p:cNvCxnSpPr>
            <a:cxnSpLocks/>
          </p:cNvCxnSpPr>
          <p:nvPr/>
        </p:nvCxnSpPr>
        <p:spPr>
          <a:xfrm>
            <a:off x="1389594" y="3602342"/>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B1451B07-A761-4066-B0FD-0F780DC83579}"/>
              </a:ext>
            </a:extLst>
          </p:cNvPr>
          <p:cNvCxnSpPr>
            <a:cxnSpLocks/>
          </p:cNvCxnSpPr>
          <p:nvPr/>
        </p:nvCxnSpPr>
        <p:spPr>
          <a:xfrm>
            <a:off x="6214115" y="3416811"/>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4779113-9DDA-4D53-8816-66744F562407}"/>
              </a:ext>
            </a:extLst>
          </p:cNvPr>
          <p:cNvCxnSpPr>
            <a:cxnSpLocks/>
          </p:cNvCxnSpPr>
          <p:nvPr/>
        </p:nvCxnSpPr>
        <p:spPr>
          <a:xfrm>
            <a:off x="4643732" y="3423437"/>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E17DAC08-7A3E-4634-8CA2-BA27DB438B58}"/>
              </a:ext>
            </a:extLst>
          </p:cNvPr>
          <p:cNvCxnSpPr>
            <a:cxnSpLocks/>
          </p:cNvCxnSpPr>
          <p:nvPr/>
        </p:nvCxnSpPr>
        <p:spPr>
          <a:xfrm>
            <a:off x="3253044" y="3388119"/>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5722448" y="3770244"/>
            <a:ext cx="1007165" cy="261610"/>
          </a:xfrm>
          <a:prstGeom prst="rect">
            <a:avLst/>
          </a:prstGeom>
          <a:noFill/>
        </p:spPr>
        <p:txBody>
          <a:bodyPr wrap="square" rtlCol="0">
            <a:spAutoFit/>
          </a:bodyPr>
          <a:lstStyle/>
          <a:p>
            <a:pPr algn="ctr"/>
            <a:r>
              <a:rPr lang="es-MX" sz="1100"/>
              <a:t>2020</a:t>
            </a:r>
          </a:p>
        </p:txBody>
      </p:sp>
      <p:cxnSp>
        <p:nvCxnSpPr>
          <p:cNvPr id="56" name="Conector recto 55">
            <a:extLst>
              <a:ext uri="{FF2B5EF4-FFF2-40B4-BE49-F238E27FC236}">
                <a16:creationId xmlns:a16="http://schemas.microsoft.com/office/drawing/2014/main" id="{6DAD5B84-0EB0-42DD-A3E1-143EC10D9016}"/>
              </a:ext>
            </a:extLst>
          </p:cNvPr>
          <p:cNvCxnSpPr>
            <a:cxnSpLocks/>
          </p:cNvCxnSpPr>
          <p:nvPr/>
        </p:nvCxnSpPr>
        <p:spPr>
          <a:xfrm>
            <a:off x="1853480" y="3372738"/>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E105E494-D1DD-481D-B301-08CF4388C176}"/>
              </a:ext>
            </a:extLst>
          </p:cNvPr>
          <p:cNvSpPr txBox="1"/>
          <p:nvPr/>
        </p:nvSpPr>
        <p:spPr>
          <a:xfrm>
            <a:off x="3383133" y="3800699"/>
            <a:ext cx="1258957" cy="261610"/>
          </a:xfrm>
          <a:prstGeom prst="rect">
            <a:avLst/>
          </a:prstGeom>
          <a:noFill/>
        </p:spPr>
        <p:txBody>
          <a:bodyPr wrap="square" rtlCol="0">
            <a:spAutoFit/>
          </a:bodyPr>
          <a:lstStyle/>
          <a:p>
            <a:pPr algn="ctr"/>
            <a:r>
              <a:rPr lang="es-MX" sz="1100"/>
              <a:t>. . . </a:t>
            </a:r>
          </a:p>
        </p:txBody>
      </p:sp>
      <p:sp>
        <p:nvSpPr>
          <p:cNvPr id="58" name="CuadroTexto 57">
            <a:extLst>
              <a:ext uri="{FF2B5EF4-FFF2-40B4-BE49-F238E27FC236}">
                <a16:creationId xmlns:a16="http://schemas.microsoft.com/office/drawing/2014/main" id="{A5CB0213-FC62-483D-944D-17EA739B233C}"/>
              </a:ext>
            </a:extLst>
          </p:cNvPr>
          <p:cNvSpPr txBox="1"/>
          <p:nvPr/>
        </p:nvSpPr>
        <p:spPr>
          <a:xfrm>
            <a:off x="1454761" y="3808247"/>
            <a:ext cx="772395" cy="430887"/>
          </a:xfrm>
          <a:prstGeom prst="rect">
            <a:avLst/>
          </a:prstGeom>
          <a:noFill/>
        </p:spPr>
        <p:txBody>
          <a:bodyPr wrap="square" rtlCol="0">
            <a:spAutoFit/>
          </a:bodyPr>
          <a:lstStyle/>
          <a:p>
            <a:pPr algn="ctr"/>
            <a:r>
              <a:rPr lang="es-MX" sz="1100"/>
              <a:t>Febrero 2000</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275190" y="2923744"/>
            <a:ext cx="1133062" cy="430887"/>
          </a:xfrm>
          <a:prstGeom prst="rect">
            <a:avLst/>
          </a:prstGeom>
          <a:noFill/>
        </p:spPr>
        <p:txBody>
          <a:bodyPr wrap="square" rtlCol="0">
            <a:spAutoFit/>
          </a:bodyPr>
          <a:lstStyle/>
          <a:p>
            <a:pPr algn="ctr"/>
            <a:r>
              <a:rPr lang="es-MX" sz="1100"/>
              <a:t>Fecha de inicio de derecho</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5721293" y="2956874"/>
            <a:ext cx="1133062" cy="261610"/>
          </a:xfrm>
          <a:prstGeom prst="rect">
            <a:avLst/>
          </a:prstGeom>
          <a:noFill/>
        </p:spPr>
        <p:txBody>
          <a:bodyPr wrap="square" rtlCol="0">
            <a:spAutoFit/>
          </a:bodyPr>
          <a:lstStyle/>
          <a:p>
            <a:pPr algn="ctr"/>
            <a:r>
              <a:rPr lang="es-MX" sz="1100"/>
              <a:t>Año reporte</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3422041" y="3003256"/>
            <a:ext cx="1133062" cy="261610"/>
          </a:xfrm>
          <a:prstGeom prst="rect">
            <a:avLst/>
          </a:prstGeom>
          <a:noFill/>
        </p:spPr>
        <p:txBody>
          <a:bodyPr wrap="square" rtlCol="0">
            <a:spAutoFit/>
          </a:bodyPr>
          <a:lstStyle/>
          <a:p>
            <a:pPr algn="ctr"/>
            <a:r>
              <a:rPr lang="es-MX" sz="1100" b="1"/>
              <a:t>&lt;=</a:t>
            </a:r>
          </a:p>
        </p:txBody>
      </p:sp>
      <p:pic>
        <p:nvPicPr>
          <p:cNvPr id="16" name="Imagen 15">
            <a:extLst>
              <a:ext uri="{FF2B5EF4-FFF2-40B4-BE49-F238E27FC236}">
                <a16:creationId xmlns:a16="http://schemas.microsoft.com/office/drawing/2014/main" id="{592868B4-4AD2-4270-8BEF-7A775F31E80E}"/>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406209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605583"/>
            <a:ext cx="6619666" cy="3061253"/>
          </a:xfrm>
          <a:prstGeom prst="rect">
            <a:avLst/>
          </a:prstGeom>
        </p:spPr>
        <p:txBody>
          <a:bodyPr spcFirstLastPara="1" wrap="square" lIns="91425" tIns="91425" rIns="91425" bIns="91425" anchor="t" anchorCtr="0">
            <a:noAutofit/>
          </a:bodyPr>
          <a:lstStyle/>
          <a:p>
            <a:pPr marL="285750" indent="-285750" algn="just"/>
            <a:r>
              <a:rPr lang="es-MX" sz="1600" dirty="0"/>
              <a:t>Si el Sistema de Seguridad Social es igual al IMSS (clave 1) entonces la </a:t>
            </a:r>
            <a:r>
              <a:rPr lang="es-MX" sz="1600" b="1" dirty="0"/>
              <a:t>fecha de inicio de derecho </a:t>
            </a:r>
            <a:r>
              <a:rPr lang="es-MX" sz="1600" dirty="0"/>
              <a:t>debe ser </a:t>
            </a:r>
            <a:r>
              <a:rPr lang="es-MX" sz="1600" b="1" dirty="0"/>
              <a:t>mayor </a:t>
            </a:r>
            <a:r>
              <a:rPr lang="es-MX" sz="1600" dirty="0"/>
              <a:t>o</a:t>
            </a:r>
            <a:r>
              <a:rPr lang="es-MX" sz="1600" b="1" dirty="0"/>
              <a:t> igual </a:t>
            </a:r>
            <a:r>
              <a:rPr lang="es-MX" sz="1600"/>
              <a:t>al 1/julio/1997.</a:t>
            </a:r>
            <a:endParaRPr lang="es-ES"/>
          </a:p>
          <a:p>
            <a:pPr marL="285750" indent="-285750"/>
            <a:endParaRPr lang="es-MX" sz="1600"/>
          </a:p>
          <a:p>
            <a:pPr marL="285750" indent="-285750"/>
            <a:endParaRPr lang="es-MX" sz="1600" dirty="0"/>
          </a:p>
          <a:p>
            <a:pPr marL="285750" indent="-285750" algn="just"/>
            <a:r>
              <a:rPr lang="es-MX" sz="1600"/>
              <a:t>Si el Sistema de Seguridad Social es igual al ISSSTE (clave 2) entonces la </a:t>
            </a:r>
            <a:r>
              <a:rPr lang="es-MX" sz="1600" b="1"/>
              <a:t>fecha de inicio de derecho </a:t>
            </a:r>
            <a:r>
              <a:rPr lang="es-MX" sz="1600"/>
              <a:t>debe ser </a:t>
            </a:r>
            <a:r>
              <a:rPr lang="es-MX" sz="1600" b="1"/>
              <a:t>mayor </a:t>
            </a:r>
            <a:r>
              <a:rPr lang="es-MX" sz="1600" dirty="0"/>
              <a:t>o</a:t>
            </a:r>
            <a:r>
              <a:rPr lang="es-MX" sz="1600" b="1"/>
              <a:t> igual </a:t>
            </a:r>
            <a:r>
              <a:rPr lang="es-MX" sz="1600"/>
              <a:t>al 1/marzo/2007.</a:t>
            </a:r>
          </a:p>
          <a:p>
            <a:pPr marL="285750" indent="-285750"/>
            <a:endParaRPr lang="es-MX" sz="1600" dirty="0"/>
          </a:p>
          <a:p>
            <a:pPr marL="285750" indent="-285750"/>
            <a:endParaRPr lang="es-MX" sz="1600"/>
          </a:p>
          <a:p>
            <a:pPr marL="285750" indent="-285750"/>
            <a:endParaRPr lang="es-MX" sz="1600"/>
          </a:p>
          <a:p>
            <a:pPr marL="285750" indent="-285750"/>
            <a:endParaRPr lang="es-MX" sz="1600"/>
          </a:p>
          <a:p>
            <a:pPr marL="285750" lvl="0" indent="-285750" algn="l" rtl="0">
              <a:spcBef>
                <a:spcPts val="0"/>
              </a:spcBef>
              <a:spcAft>
                <a:spcPts val="0"/>
              </a:spcAft>
            </a:pPr>
            <a:endParaRPr lang="es-MX" sz="1600"/>
          </a:p>
          <a:p>
            <a:pPr marL="285750" lvl="0" indent="-285750" algn="l" rtl="0">
              <a:spcBef>
                <a:spcPts val="0"/>
              </a:spcBef>
              <a:spcAft>
                <a:spcPts val="0"/>
              </a:spcAft>
            </a:pPr>
            <a:endParaRPr lang="es-MX" sz="1600"/>
          </a:p>
          <a:p>
            <a:pPr marL="0" lvl="0" indent="0" algn="l" rtl="0">
              <a:spcBef>
                <a:spcPts val="0"/>
              </a:spcBef>
              <a:spcAft>
                <a:spcPts val="0"/>
              </a:spcAft>
              <a:buNone/>
            </a:pPr>
            <a:endParaRPr lang="es-MX" sz="1600"/>
          </a:p>
          <a:p>
            <a:pPr marL="0" indent="0">
              <a:buNone/>
            </a:pPr>
            <a:endParaRPr lang="es-MX" sz="1600"/>
          </a:p>
          <a:p>
            <a:pPr marL="0" indent="0">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inicio de derecho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592868B4-4AD2-4270-8BEF-7A775F31E80E}"/>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68386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699720" y="1054726"/>
            <a:ext cx="7251584" cy="23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a:t>La causa por la cual los beneficiarios, se dieron de alta como pensionados por seguro de sobrevivencia.</a:t>
            </a:r>
          </a:p>
          <a:p>
            <a:pPr marL="0" lvl="0" indent="0" algn="l" rtl="0">
              <a:spcBef>
                <a:spcPts val="0"/>
              </a:spcBef>
              <a:spcAft>
                <a:spcPts val="0"/>
              </a:spcAft>
              <a:buNone/>
            </a:pPr>
            <a:endParaRPr lang="es-MX"/>
          </a:p>
          <a:p>
            <a:pPr marL="0" lvl="0" indent="0" algn="l" rtl="0">
              <a:spcBef>
                <a:spcPts val="0"/>
              </a:spcBef>
              <a:spcAft>
                <a:spcPts val="0"/>
              </a:spcAft>
              <a:buNone/>
            </a:pPr>
            <a:r>
              <a:rPr lang="es-MX"/>
              <a:t>El valor de la variable debe estar en el catálogo de </a:t>
            </a:r>
            <a:r>
              <a:rPr lang="es-MX" b="1"/>
              <a:t>causa de alta</a:t>
            </a:r>
            <a:r>
              <a:rPr lang="es-MX"/>
              <a:t>.</a:t>
            </a:r>
            <a:endParaRP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 de alta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64" name="Tabla 263">
            <a:extLst>
              <a:ext uri="{FF2B5EF4-FFF2-40B4-BE49-F238E27FC236}">
                <a16:creationId xmlns:a16="http://schemas.microsoft.com/office/drawing/2014/main" id="{392D6CF0-B734-49E1-96F3-EC2D24C34445}"/>
              </a:ext>
            </a:extLst>
          </p:cNvPr>
          <p:cNvGraphicFramePr>
            <a:graphicFrameLocks noGrp="1"/>
          </p:cNvGraphicFramePr>
          <p:nvPr>
            <p:extLst>
              <p:ext uri="{D42A27DB-BD31-4B8C-83A1-F6EECF244321}">
                <p14:modId xmlns:p14="http://schemas.microsoft.com/office/powerpoint/2010/main" val="1668297346"/>
              </p:ext>
            </p:extLst>
          </p:nvPr>
        </p:nvGraphicFramePr>
        <p:xfrm>
          <a:off x="918270" y="2083569"/>
          <a:ext cx="5866844" cy="2616819"/>
        </p:xfrm>
        <a:graphic>
          <a:graphicData uri="http://schemas.openxmlformats.org/drawingml/2006/table">
            <a:tbl>
              <a:tblPr/>
              <a:tblGrid>
                <a:gridCol w="989948">
                  <a:extLst>
                    <a:ext uri="{9D8B030D-6E8A-4147-A177-3AD203B41FA5}">
                      <a16:colId xmlns:a16="http://schemas.microsoft.com/office/drawing/2014/main" val="297482327"/>
                    </a:ext>
                  </a:extLst>
                </a:gridCol>
                <a:gridCol w="4876896">
                  <a:extLst>
                    <a:ext uri="{9D8B030D-6E8A-4147-A177-3AD203B41FA5}">
                      <a16:colId xmlns:a16="http://schemas.microsoft.com/office/drawing/2014/main" val="1173218439"/>
                    </a:ext>
                  </a:extLst>
                </a:gridCol>
              </a:tblGrid>
              <a:tr h="217627">
                <a:tc>
                  <a:txBody>
                    <a:bodyPr/>
                    <a:lstStyle/>
                    <a:p>
                      <a:pPr marR="0" indent="182880" algn="ctr" rtl="0">
                        <a:lnSpc>
                          <a:spcPct val="100000"/>
                        </a:lnSpc>
                        <a:spcBef>
                          <a:spcPts val="0"/>
                        </a:spcBef>
                        <a:spcAft>
                          <a:spcPts val="0"/>
                        </a:spcAft>
                        <a:buClr>
                          <a:srgbClr val="000000"/>
                        </a:buClr>
                        <a:buFont typeface="Arial"/>
                      </a:pPr>
                      <a:r>
                        <a:rPr lang="es-ES" sz="1400" b="1" i="0" u="none" strike="noStrike" cap="none">
                          <a:solidFill>
                            <a:schemeClr val="bg1"/>
                          </a:solidFill>
                          <a:effectLst/>
                          <a:latin typeface="Arial"/>
                          <a:ea typeface="+mn-ea"/>
                          <a:cs typeface="+mn-cs"/>
                          <a:sym typeface="Arial"/>
                        </a:rPr>
                        <a:t>Clave</a:t>
                      </a:r>
                      <a:endParaRPr lang="es-MX" sz="1400" b="1" i="0" u="none" strike="noStrike" cap="none">
                        <a:solidFill>
                          <a:schemeClr val="bg1"/>
                        </a:solidFill>
                        <a:effectLst/>
                        <a:latin typeface="Arial"/>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R="0" indent="182880" algn="ctr" rtl="0">
                        <a:lnSpc>
                          <a:spcPct val="100000"/>
                        </a:lnSpc>
                        <a:spcBef>
                          <a:spcPts val="0"/>
                        </a:spcBef>
                        <a:spcAft>
                          <a:spcPts val="0"/>
                        </a:spcAft>
                        <a:buClr>
                          <a:srgbClr val="000000"/>
                        </a:buClr>
                        <a:buFont typeface="Arial"/>
                      </a:pPr>
                      <a:r>
                        <a:rPr lang="es-ES" sz="1400" b="1" i="0" u="none" strike="noStrike" cap="none">
                          <a:solidFill>
                            <a:schemeClr val="bg1"/>
                          </a:solidFill>
                          <a:effectLst/>
                          <a:latin typeface="Arial"/>
                          <a:ea typeface="+mn-ea"/>
                          <a:cs typeface="+mn-cs"/>
                          <a:sym typeface="Arial"/>
                        </a:rPr>
                        <a:t>Causa de alta</a:t>
                      </a:r>
                      <a:endParaRPr lang="es-MX" sz="1400" b="1" i="0" u="none" strike="noStrike" cap="none">
                        <a:solidFill>
                          <a:schemeClr val="bg1"/>
                        </a:solidFill>
                        <a:effectLst/>
                        <a:latin typeface="Arial"/>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94667689"/>
                  </a:ext>
                </a:extLst>
              </a:tr>
              <a:tr h="217627">
                <a:tc>
                  <a:txBody>
                    <a:bodyPr/>
                    <a:lstStyle/>
                    <a:p>
                      <a:pPr indent="182880" algn="ctr">
                        <a:lnSpc>
                          <a:spcPts val="1080"/>
                        </a:lnSpc>
                        <a:spcBef>
                          <a:spcPts val="200"/>
                        </a:spcBef>
                        <a:spcAft>
                          <a:spcPts val="200"/>
                        </a:spcAft>
                      </a:pPr>
                      <a:r>
                        <a:rPr lang="es-ES" sz="1200">
                          <a:effectLst/>
                          <a:latin typeface="Soberana Sans"/>
                          <a:ea typeface="Times New Roman" panose="02020603050405020304" pitchFamily="18" charset="0"/>
                        </a:rPr>
                        <a:t>01</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Nacimiento</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878449"/>
                  </a:ext>
                </a:extLst>
              </a:tr>
              <a:tr h="217627">
                <a:tc>
                  <a:txBody>
                    <a:bodyPr/>
                    <a:lstStyle/>
                    <a:p>
                      <a:pPr indent="182880" algn="ctr">
                        <a:lnSpc>
                          <a:spcPts val="1080"/>
                        </a:lnSpc>
                        <a:spcBef>
                          <a:spcPts val="200"/>
                        </a:spcBef>
                        <a:spcAft>
                          <a:spcPts val="200"/>
                        </a:spcAft>
                      </a:pPr>
                      <a:r>
                        <a:rPr lang="es-ES" sz="1200">
                          <a:effectLst/>
                          <a:latin typeface="Soberana Sans"/>
                          <a:ea typeface="Times New Roman" panose="02020603050405020304" pitchFamily="18" charset="0"/>
                        </a:rPr>
                        <a:t>02</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Reconocimiento</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102387"/>
                  </a:ext>
                </a:extLst>
              </a:tr>
              <a:tr h="217627">
                <a:tc>
                  <a:txBody>
                    <a:bodyPr/>
                    <a:lstStyle/>
                    <a:p>
                      <a:pPr indent="182880" algn="ctr">
                        <a:lnSpc>
                          <a:spcPts val="1080"/>
                        </a:lnSpc>
                        <a:spcBef>
                          <a:spcPts val="200"/>
                        </a:spcBef>
                        <a:spcAft>
                          <a:spcPts val="200"/>
                        </a:spcAft>
                      </a:pPr>
                      <a:r>
                        <a:rPr lang="es-ES" sz="1200">
                          <a:effectLst/>
                          <a:latin typeface="Soberana Sans"/>
                          <a:ea typeface="Times New Roman" panose="02020603050405020304" pitchFamily="18" charset="0"/>
                        </a:rPr>
                        <a:t>03</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Nuevas nupcias</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125417"/>
                  </a:ext>
                </a:extLst>
              </a:tr>
              <a:tr h="217627">
                <a:tc>
                  <a:txBody>
                    <a:bodyPr/>
                    <a:lstStyle/>
                    <a:p>
                      <a:pPr indent="182880" algn="ctr">
                        <a:lnSpc>
                          <a:spcPts val="1080"/>
                        </a:lnSpc>
                        <a:spcBef>
                          <a:spcPts val="200"/>
                        </a:spcBef>
                        <a:spcAft>
                          <a:spcPts val="200"/>
                        </a:spcAft>
                      </a:pPr>
                      <a:r>
                        <a:rPr lang="es-ES" sz="1200">
                          <a:effectLst/>
                          <a:latin typeface="Soberana Sans"/>
                          <a:ea typeface="Times New Roman" panose="02020603050405020304" pitchFamily="18" charset="0"/>
                        </a:rPr>
                        <a:t>04</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Entrar en concubinato</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443692"/>
                  </a:ext>
                </a:extLst>
              </a:tr>
              <a:tr h="217627">
                <a:tc>
                  <a:txBody>
                    <a:bodyPr/>
                    <a:lstStyle/>
                    <a:p>
                      <a:pPr indent="182880" algn="ctr">
                        <a:lnSpc>
                          <a:spcPts val="1080"/>
                        </a:lnSpc>
                        <a:spcBef>
                          <a:spcPts val="200"/>
                        </a:spcBef>
                        <a:spcAft>
                          <a:spcPts val="200"/>
                        </a:spcAft>
                      </a:pPr>
                      <a:r>
                        <a:rPr lang="es-ES" sz="1200">
                          <a:effectLst/>
                          <a:latin typeface="Soberana Sans"/>
                          <a:ea typeface="Times New Roman" panose="02020603050405020304" pitchFamily="18" charset="0"/>
                        </a:rPr>
                        <a:t>05</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Regresar a estudiar</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897502"/>
                  </a:ext>
                </a:extLst>
              </a:tr>
              <a:tr h="217627">
                <a:tc>
                  <a:txBody>
                    <a:bodyPr/>
                    <a:lstStyle/>
                    <a:p>
                      <a:pPr indent="182880" algn="ctr">
                        <a:lnSpc>
                          <a:spcPts val="1080"/>
                        </a:lnSpc>
                        <a:spcBef>
                          <a:spcPts val="200"/>
                        </a:spcBef>
                        <a:spcAft>
                          <a:spcPts val="200"/>
                        </a:spcAft>
                      </a:pPr>
                      <a:r>
                        <a:rPr lang="es-ES" sz="1200">
                          <a:effectLst/>
                          <a:latin typeface="Soberana Sans"/>
                          <a:ea typeface="Times New Roman" panose="02020603050405020304" pitchFamily="18" charset="0"/>
                        </a:rPr>
                        <a:t>06</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Dependencia económica</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5666"/>
                  </a:ext>
                </a:extLst>
              </a:tr>
              <a:tr h="222922">
                <a:tc>
                  <a:txBody>
                    <a:bodyPr/>
                    <a:lstStyle/>
                    <a:p>
                      <a:pPr indent="182880" algn="ctr">
                        <a:lnSpc>
                          <a:spcPts val="1080"/>
                        </a:lnSpc>
                        <a:spcBef>
                          <a:spcPts val="200"/>
                        </a:spcBef>
                        <a:spcAft>
                          <a:spcPts val="200"/>
                        </a:spcAft>
                      </a:pPr>
                      <a:r>
                        <a:rPr lang="es-ES" sz="1200">
                          <a:effectLst/>
                          <a:latin typeface="Soberana Sans"/>
                          <a:ea typeface="Times New Roman" panose="02020603050405020304" pitchFamily="18" charset="0"/>
                        </a:rPr>
                        <a:t>07</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Cambio de renta vitalicia a Seguro de Sobrevivencia</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42418"/>
                  </a:ext>
                </a:extLst>
              </a:tr>
              <a:tr h="217627">
                <a:tc>
                  <a:txBody>
                    <a:bodyPr/>
                    <a:lstStyle/>
                    <a:p>
                      <a:pPr indent="182880" algn="ctr">
                        <a:lnSpc>
                          <a:spcPts val="1080"/>
                        </a:lnSpc>
                        <a:spcBef>
                          <a:spcPts val="200"/>
                        </a:spcBef>
                        <a:spcAft>
                          <a:spcPts val="200"/>
                        </a:spcAft>
                      </a:pPr>
                      <a:r>
                        <a:rPr lang="es-ES" sz="1200">
                          <a:effectLst/>
                          <a:latin typeface="Soberana Sans"/>
                          <a:ea typeface="Times New Roman" panose="02020603050405020304" pitchFamily="18" charset="0"/>
                        </a:rPr>
                        <a:t>08</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Cambio de tipo de pensión</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144014"/>
                  </a:ext>
                </a:extLst>
              </a:tr>
              <a:tr h="217627">
                <a:tc>
                  <a:txBody>
                    <a:bodyPr/>
                    <a:lstStyle/>
                    <a:p>
                      <a:pPr indent="182880" algn="ctr">
                        <a:lnSpc>
                          <a:spcPts val="1080"/>
                        </a:lnSpc>
                        <a:spcBef>
                          <a:spcPts val="200"/>
                        </a:spcBef>
                        <a:spcAft>
                          <a:spcPts val="200"/>
                        </a:spcAft>
                      </a:pPr>
                      <a:r>
                        <a:rPr lang="es-ES" sz="1200">
                          <a:effectLst/>
                          <a:latin typeface="Soberana Sans"/>
                          <a:ea typeface="Times New Roman" panose="02020603050405020304" pitchFamily="18" charset="0"/>
                        </a:rPr>
                        <a:t>09</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Alta por incapacidad</a:t>
                      </a:r>
                      <a:endParaRPr lang="es-MX" sz="12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163952"/>
                  </a:ext>
                </a:extLst>
              </a:tr>
              <a:tr h="217627">
                <a:tc>
                  <a:txBody>
                    <a:bodyPr/>
                    <a:lstStyle/>
                    <a:p>
                      <a:pPr lvl="0" indent="182880" algn="ctr">
                        <a:lnSpc>
                          <a:spcPts val="1080"/>
                        </a:lnSpc>
                        <a:spcBef>
                          <a:spcPts val="200"/>
                        </a:spcBef>
                        <a:spcAft>
                          <a:spcPts val="200"/>
                        </a:spcAft>
                        <a:buNone/>
                      </a:pPr>
                      <a:r>
                        <a:rPr lang="es-ES" sz="1200">
                          <a:effectLst/>
                          <a:latin typeface="Soberana Sans"/>
                        </a:rPr>
                        <a:t>10</a:t>
                      </a:r>
                      <a:endParaRPr lang="es-ES"/>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200">
                          <a:effectLst/>
                          <a:latin typeface="Soberana Sans"/>
                          <a:ea typeface="Times New Roman" panose="02020603050405020304" pitchFamily="18" charset="0"/>
                        </a:rPr>
                        <a:t>Rehabilitación</a:t>
                      </a:r>
                      <a:endParaRPr lang="es-ES" sz="12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058680"/>
                  </a:ext>
                </a:extLst>
              </a:tr>
              <a:tr h="217627">
                <a:tc>
                  <a:txBody>
                    <a:bodyPr/>
                    <a:lstStyle/>
                    <a:p>
                      <a:pPr lvl="0" indent="182880" algn="ctr">
                        <a:lnSpc>
                          <a:spcPct val="100000"/>
                        </a:lnSpc>
                        <a:spcBef>
                          <a:spcPts val="200"/>
                        </a:spcBef>
                        <a:spcAft>
                          <a:spcPts val="200"/>
                        </a:spcAft>
                        <a:buNone/>
                      </a:pPr>
                      <a:r>
                        <a:rPr lang="es-ES" sz="1200">
                          <a:effectLst/>
                          <a:latin typeface="Soberana Sans"/>
                          <a:ea typeface="Times New Roman" panose="02020603050405020304" pitchFamily="18" charset="0"/>
                        </a:rPr>
                        <a:t>99</a:t>
                      </a:r>
                      <a:endParaRPr lang="es-ES" sz="1200" dirty="0">
                        <a:effectLst/>
                        <a:latin typeface="Soberana Sans"/>
                        <a:ea typeface="Times New Roman" panose="02020603050405020304" pitchFamily="18" charset="0"/>
                      </a:endParaRPr>
                    </a:p>
                  </a:txBody>
                  <a:tcPr marL="44449" marR="44449" marT="0" marB="0">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indent="182880" algn="just">
                        <a:lnSpc>
                          <a:spcPct val="100000"/>
                        </a:lnSpc>
                        <a:spcBef>
                          <a:spcPts val="200"/>
                        </a:spcBef>
                        <a:spcAft>
                          <a:spcPts val="200"/>
                        </a:spcAft>
                        <a:buNone/>
                      </a:pPr>
                      <a:r>
                        <a:rPr lang="es-ES" sz="1200">
                          <a:effectLst/>
                          <a:latin typeface="Soberana Sans"/>
                          <a:ea typeface="Times New Roman" panose="02020603050405020304" pitchFamily="18" charset="0"/>
                        </a:rPr>
                        <a:t>No aplica</a:t>
                      </a:r>
                      <a:endParaRPr lang="es-ES" sz="1200" dirty="0">
                        <a:effectLst/>
                        <a:latin typeface="Soberana Sans"/>
                        <a:ea typeface="Times New Roman" panose="02020603050405020304" pitchFamily="18" charset="0"/>
                      </a:endParaRPr>
                    </a:p>
                  </a:txBody>
                  <a:tcPr marL="44449" marR="44449" marT="0" marB="0">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2438177993"/>
                  </a:ext>
                </a:extLst>
              </a:tr>
            </a:tbl>
          </a:graphicData>
        </a:graphic>
      </p:graphicFrame>
      <p:pic>
        <p:nvPicPr>
          <p:cNvPr id="6" name="Imagen 5">
            <a:extLst>
              <a:ext uri="{FF2B5EF4-FFF2-40B4-BE49-F238E27FC236}">
                <a16:creationId xmlns:a16="http://schemas.microsoft.com/office/drawing/2014/main" id="{C010ABF5-D040-4056-8DCB-388E6F4C6AF2}"/>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650374" y="1412360"/>
            <a:ext cx="6619666" cy="3051356"/>
          </a:xfrm>
          <a:prstGeom prst="rect">
            <a:avLst/>
          </a:prstGeom>
        </p:spPr>
        <p:txBody>
          <a:bodyPr spcFirstLastPara="1" wrap="square" lIns="91425" tIns="91425" rIns="91425" bIns="91425" anchor="t" anchorCtr="0">
            <a:noAutofit/>
          </a:bodyPr>
          <a:lstStyle/>
          <a:p>
            <a:pPr marL="285750" indent="-285750" algn="just"/>
            <a:r>
              <a:rPr lang="es-MX"/>
              <a:t>Si </a:t>
            </a:r>
            <a:r>
              <a:rPr lang="es-MX" b="1"/>
              <a:t>causa de alta</a:t>
            </a:r>
            <a:r>
              <a:rPr lang="es-MX"/>
              <a:t> es </a:t>
            </a:r>
            <a:r>
              <a:rPr lang="es-MX" b="1"/>
              <a:t>igual</a:t>
            </a:r>
            <a:r>
              <a:rPr lang="es-MX"/>
              <a:t> a cambio de renta vitalicia a Seguro de Sobrevivencia (clave 07) entonces tipo de pensión debe ser </a:t>
            </a:r>
            <a:r>
              <a:rPr lang="es-MX" b="1"/>
              <a:t>igual</a:t>
            </a:r>
            <a:r>
              <a:rPr lang="es-MX"/>
              <a:t> a viudez (04), viudez y orfandad (clave 05), viudez y orfandad mixta (clave 06), orfandad (clave 07),  orfandad sencilla (clave 08), orfandad doble (clave 09) o ascendientes (clave 10).</a:t>
            </a:r>
            <a:endParaRPr lang="es-ES"/>
          </a:p>
          <a:p>
            <a:pPr marL="285750" indent="-285750" algn="just"/>
            <a:endParaRPr lang="es-MX"/>
          </a:p>
          <a:p>
            <a:pPr marL="285750" indent="-285750" algn="just"/>
            <a:r>
              <a:rPr lang="es-MX"/>
              <a:t>Si </a:t>
            </a:r>
            <a:r>
              <a:rPr lang="es-MX" b="1"/>
              <a:t>causa de alta</a:t>
            </a:r>
            <a:r>
              <a:rPr lang="es-MX"/>
              <a:t> es </a:t>
            </a:r>
            <a:r>
              <a:rPr lang="es-MX" b="1"/>
              <a:t>igual</a:t>
            </a:r>
            <a:r>
              <a:rPr lang="es-MX"/>
              <a:t> a no aplica (clave 99) entonces tipo de pensión debe ser </a:t>
            </a:r>
            <a:r>
              <a:rPr lang="es-MX" b="1"/>
              <a:t>igual</a:t>
            </a:r>
            <a:r>
              <a:rPr lang="es-MX"/>
              <a:t> a incapacidad total (clave 01), incapacidad parcial (clave 02), invalidez (clave 03), retiro anticipado (clave 11),  cesantía (clave 12) o vejez (clave 13).</a:t>
            </a:r>
          </a:p>
          <a:p>
            <a:pPr marL="285750" indent="-285750"/>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 de alta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64936CF8-0B3C-493E-A3C8-ED46B5D25A02}"/>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51225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46625" y="1086678"/>
            <a:ext cx="6926383" cy="3564836"/>
          </a:xfrm>
          <a:prstGeom prst="rect">
            <a:avLst/>
          </a:prstGeom>
        </p:spPr>
        <p:txBody>
          <a:bodyPr spcFirstLastPara="1" wrap="square" lIns="91425" tIns="91425" rIns="91425" bIns="91425" anchor="t" anchorCtr="0">
            <a:noAutofit/>
          </a:bodyPr>
          <a:lstStyle/>
          <a:p>
            <a:pPr marL="0" indent="0" algn="just">
              <a:buNone/>
            </a:pPr>
            <a:r>
              <a:rPr lang="es-MX" sz="1600"/>
              <a:t>Se reportará la fecha en que ocurrió el evento que ocasionó el alta del seguro de sobrevivencia, en el año en que se tuvo conocimiento del evento. </a:t>
            </a:r>
            <a:endParaRPr lang="es-ES"/>
          </a:p>
          <a:p>
            <a:pPr marL="0" indent="0">
              <a:buNone/>
            </a:pPr>
            <a:endParaRPr lang="es-MX" sz="1600"/>
          </a:p>
          <a:p>
            <a:pPr marL="0" indent="0">
              <a:buNone/>
            </a:pPr>
            <a:r>
              <a:rPr lang="es-MX" sz="1600"/>
              <a:t>En caso de no registrarse alta de seguro de sobrevivencia, este campo deberá reportarse vacío.</a:t>
            </a:r>
          </a:p>
          <a:p>
            <a:pPr marL="285750" indent="-285750"/>
            <a:endParaRPr lang="es-MX" sz="1600"/>
          </a:p>
          <a:p>
            <a:pPr marL="285750" indent="-285750" algn="just"/>
            <a:r>
              <a:rPr lang="es-MX" sz="1600"/>
              <a:t>Si la </a:t>
            </a:r>
            <a:r>
              <a:rPr lang="es-MX" sz="1600" b="1"/>
              <a:t>fecha de alta</a:t>
            </a:r>
            <a:r>
              <a:rPr lang="es-MX" sz="1600"/>
              <a:t> es </a:t>
            </a:r>
            <a:r>
              <a:rPr lang="es-MX" sz="1600" b="1"/>
              <a:t>distinta</a:t>
            </a:r>
            <a:r>
              <a:rPr lang="es-MX" sz="1600"/>
              <a:t> de vacío entonces la causa de alta debe ser </a:t>
            </a:r>
            <a:r>
              <a:rPr lang="es-MX" sz="1600" b="1"/>
              <a:t>igual</a:t>
            </a:r>
            <a:r>
              <a:rPr lang="es-MX" sz="1600"/>
              <a:t> a cambio de renta vitalicia a Seguro de Sobrevivencia (clave 07) o Rehabilitación (clave 10).</a:t>
            </a:r>
          </a:p>
          <a:p>
            <a:pPr marL="0" lvl="0" indent="0" algn="just" rtl="0">
              <a:spcBef>
                <a:spcPts val="0"/>
              </a:spcBef>
              <a:spcAft>
                <a:spcPts val="0"/>
              </a:spcAft>
              <a:buNone/>
            </a:pPr>
            <a:endParaRPr lang="es-MX" sz="1600"/>
          </a:p>
          <a:p>
            <a:pPr marL="0" lvl="0" indent="0" algn="just" rtl="0">
              <a:spcBef>
                <a:spcPts val="0"/>
              </a:spcBef>
              <a:spcAft>
                <a:spcPts val="0"/>
              </a:spcAft>
              <a:buNone/>
            </a:pPr>
            <a:endParaRPr lang="es-MX" sz="1600" b="1"/>
          </a:p>
          <a:p>
            <a:pPr marL="285750" indent="-285750" algn="just"/>
            <a:r>
              <a:rPr lang="es-MX" sz="1600"/>
              <a:t>Si la </a:t>
            </a:r>
            <a:r>
              <a:rPr lang="es-MX" sz="1600" b="1"/>
              <a:t>fecha de alta</a:t>
            </a:r>
            <a:r>
              <a:rPr lang="es-MX" sz="1600"/>
              <a:t> es </a:t>
            </a:r>
            <a:r>
              <a:rPr lang="es-MX" sz="1600" b="1"/>
              <a:t>igual</a:t>
            </a:r>
            <a:r>
              <a:rPr lang="es-MX" sz="1600"/>
              <a:t> de vacío entonces la causa de alta debe ser </a:t>
            </a:r>
            <a:r>
              <a:rPr lang="es-MX" sz="1600" b="1"/>
              <a:t>igual</a:t>
            </a:r>
            <a:r>
              <a:rPr lang="es-MX" sz="1600"/>
              <a:t> a no aplica (clave 99).</a:t>
            </a:r>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b="1"/>
          </a:p>
          <a:p>
            <a:pPr marL="285750" indent="-285750"/>
            <a:endParaRPr lang="es-MX" sz="1600" b="1"/>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alta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52CD809A-7A93-4414-A69D-554D0C9D0390}"/>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19740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33374" y="1098144"/>
            <a:ext cx="6619666" cy="3407596"/>
          </a:xfrm>
          <a:prstGeom prst="rect">
            <a:avLst/>
          </a:prstGeom>
        </p:spPr>
        <p:txBody>
          <a:bodyPr spcFirstLastPara="1" wrap="square" lIns="91425" tIns="91425" rIns="91425" bIns="91425" anchor="t" anchorCtr="0">
            <a:noAutofit/>
          </a:bodyPr>
          <a:lstStyle/>
          <a:p>
            <a:pPr marL="285750" indent="-285750"/>
            <a:r>
              <a:rPr lang="es-MX" sz="1600"/>
              <a:t>La </a:t>
            </a:r>
            <a:r>
              <a:rPr lang="es-MX" sz="1600" b="1"/>
              <a:t>fecha de alta</a:t>
            </a:r>
            <a:r>
              <a:rPr lang="es-MX" sz="1600"/>
              <a:t> debe ser </a:t>
            </a:r>
            <a:r>
              <a:rPr lang="es-MX" sz="1600" b="1"/>
              <a:t>menor </a:t>
            </a:r>
            <a:r>
              <a:rPr lang="es-MX" sz="1600"/>
              <a:t>o</a:t>
            </a:r>
            <a:r>
              <a:rPr lang="es-MX" sz="1600" b="1"/>
              <a:t> igual </a:t>
            </a:r>
            <a:r>
              <a:rPr lang="es-MX" sz="1600"/>
              <a:t>al año reporte.</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r>
              <a:rPr lang="es-MX" sz="1600"/>
              <a:t>La </a:t>
            </a:r>
            <a:r>
              <a:rPr lang="es-MX" sz="1600" b="1"/>
              <a:t>fecha de alta</a:t>
            </a:r>
            <a:r>
              <a:rPr lang="es-MX" sz="1600"/>
              <a:t> debe ser </a:t>
            </a:r>
            <a:r>
              <a:rPr lang="es-MX" sz="1600" b="1"/>
              <a:t>menor</a:t>
            </a:r>
            <a:r>
              <a:rPr lang="es-MX" sz="1600"/>
              <a:t> a la fecha de baja.</a:t>
            </a:r>
          </a:p>
          <a:p>
            <a:pPr marL="285750" indent="-285750"/>
            <a:endParaRPr lang="es-MX" sz="1600" b="1"/>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alta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3351D29-B9D4-404A-A3BB-61E481C57A64}"/>
              </a:ext>
            </a:extLst>
          </p:cNvPr>
          <p:cNvCxnSpPr>
            <a:cxnSpLocks/>
          </p:cNvCxnSpPr>
          <p:nvPr/>
        </p:nvCxnSpPr>
        <p:spPr>
          <a:xfrm>
            <a:off x="1290203" y="4086047"/>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C987C7D9-9162-466B-A0AD-0EAB13B464E2}"/>
              </a:ext>
            </a:extLst>
          </p:cNvPr>
          <p:cNvCxnSpPr>
            <a:cxnSpLocks/>
          </p:cNvCxnSpPr>
          <p:nvPr/>
        </p:nvCxnSpPr>
        <p:spPr>
          <a:xfrm>
            <a:off x="6114724" y="3900516"/>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DF3394B-1607-4616-876E-5FE0B846EBDC}"/>
              </a:ext>
            </a:extLst>
          </p:cNvPr>
          <p:cNvCxnSpPr>
            <a:cxnSpLocks/>
          </p:cNvCxnSpPr>
          <p:nvPr/>
        </p:nvCxnSpPr>
        <p:spPr>
          <a:xfrm>
            <a:off x="4544341" y="3907142"/>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10D2833-55DB-4FC3-9E7D-0CCD61750761}"/>
              </a:ext>
            </a:extLst>
          </p:cNvPr>
          <p:cNvCxnSpPr>
            <a:cxnSpLocks/>
          </p:cNvCxnSpPr>
          <p:nvPr/>
        </p:nvCxnSpPr>
        <p:spPr>
          <a:xfrm>
            <a:off x="3153653" y="3871824"/>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AD3A0D0F-E039-4149-B55B-D54CA93633CE}"/>
              </a:ext>
            </a:extLst>
          </p:cNvPr>
          <p:cNvSpPr txBox="1"/>
          <p:nvPr/>
        </p:nvSpPr>
        <p:spPr>
          <a:xfrm>
            <a:off x="5623057" y="4253949"/>
            <a:ext cx="1007165" cy="430887"/>
          </a:xfrm>
          <a:prstGeom prst="rect">
            <a:avLst/>
          </a:prstGeom>
          <a:noFill/>
        </p:spPr>
        <p:txBody>
          <a:bodyPr wrap="square" rtlCol="0">
            <a:spAutoFit/>
          </a:bodyPr>
          <a:lstStyle/>
          <a:p>
            <a:pPr algn="ctr"/>
            <a:r>
              <a:rPr lang="es-MX" sz="1100"/>
              <a:t>Febrero 2020</a:t>
            </a:r>
          </a:p>
        </p:txBody>
      </p:sp>
      <p:cxnSp>
        <p:nvCxnSpPr>
          <p:cNvPr id="21" name="Conector recto 20">
            <a:extLst>
              <a:ext uri="{FF2B5EF4-FFF2-40B4-BE49-F238E27FC236}">
                <a16:creationId xmlns:a16="http://schemas.microsoft.com/office/drawing/2014/main" id="{A0B7BB7D-0838-4ACD-8607-EA8A433C5CFD}"/>
              </a:ext>
            </a:extLst>
          </p:cNvPr>
          <p:cNvCxnSpPr>
            <a:cxnSpLocks/>
          </p:cNvCxnSpPr>
          <p:nvPr/>
        </p:nvCxnSpPr>
        <p:spPr>
          <a:xfrm>
            <a:off x="1754089" y="3856443"/>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608CE95-5B23-4E08-A9D6-855D3939C52F}"/>
              </a:ext>
            </a:extLst>
          </p:cNvPr>
          <p:cNvSpPr txBox="1"/>
          <p:nvPr/>
        </p:nvSpPr>
        <p:spPr>
          <a:xfrm>
            <a:off x="3283742" y="4284404"/>
            <a:ext cx="1258957" cy="261610"/>
          </a:xfrm>
          <a:prstGeom prst="rect">
            <a:avLst/>
          </a:prstGeom>
          <a:noFill/>
        </p:spPr>
        <p:txBody>
          <a:bodyPr wrap="square" rtlCol="0">
            <a:spAutoFit/>
          </a:bodyPr>
          <a:lstStyle/>
          <a:p>
            <a:pPr algn="ctr"/>
            <a:r>
              <a:rPr lang="es-MX" sz="1100"/>
              <a:t>. . . </a:t>
            </a:r>
          </a:p>
        </p:txBody>
      </p:sp>
      <p:sp>
        <p:nvSpPr>
          <p:cNvPr id="24" name="CuadroTexto 23">
            <a:extLst>
              <a:ext uri="{FF2B5EF4-FFF2-40B4-BE49-F238E27FC236}">
                <a16:creationId xmlns:a16="http://schemas.microsoft.com/office/drawing/2014/main" id="{857A23D3-1031-43D5-A4A5-BF411DC1FF84}"/>
              </a:ext>
            </a:extLst>
          </p:cNvPr>
          <p:cNvSpPr txBox="1"/>
          <p:nvPr/>
        </p:nvSpPr>
        <p:spPr>
          <a:xfrm>
            <a:off x="1355370" y="4291952"/>
            <a:ext cx="772395" cy="430887"/>
          </a:xfrm>
          <a:prstGeom prst="rect">
            <a:avLst/>
          </a:prstGeom>
          <a:noFill/>
        </p:spPr>
        <p:txBody>
          <a:bodyPr wrap="square" rtlCol="0">
            <a:spAutoFit/>
          </a:bodyPr>
          <a:lstStyle/>
          <a:p>
            <a:pPr algn="ctr"/>
            <a:r>
              <a:rPr lang="es-MX" sz="1100"/>
              <a:t>Febrero 2000</a:t>
            </a:r>
          </a:p>
        </p:txBody>
      </p:sp>
      <p:sp>
        <p:nvSpPr>
          <p:cNvPr id="25" name="CuadroTexto 24">
            <a:extLst>
              <a:ext uri="{FF2B5EF4-FFF2-40B4-BE49-F238E27FC236}">
                <a16:creationId xmlns:a16="http://schemas.microsoft.com/office/drawing/2014/main" id="{5BD98D32-18CB-4470-B8D9-34F890D8B153}"/>
              </a:ext>
            </a:extLst>
          </p:cNvPr>
          <p:cNvSpPr txBox="1"/>
          <p:nvPr/>
        </p:nvSpPr>
        <p:spPr>
          <a:xfrm>
            <a:off x="1162546" y="3566475"/>
            <a:ext cx="1133062" cy="261610"/>
          </a:xfrm>
          <a:prstGeom prst="rect">
            <a:avLst/>
          </a:prstGeom>
          <a:noFill/>
        </p:spPr>
        <p:txBody>
          <a:bodyPr wrap="square" rtlCol="0">
            <a:spAutoFit/>
          </a:bodyPr>
          <a:lstStyle/>
          <a:p>
            <a:pPr algn="ctr"/>
            <a:r>
              <a:rPr lang="es-MX" sz="1100"/>
              <a:t>Fecha de alta</a:t>
            </a:r>
          </a:p>
        </p:txBody>
      </p:sp>
      <p:sp>
        <p:nvSpPr>
          <p:cNvPr id="38" name="CuadroTexto 37">
            <a:extLst>
              <a:ext uri="{FF2B5EF4-FFF2-40B4-BE49-F238E27FC236}">
                <a16:creationId xmlns:a16="http://schemas.microsoft.com/office/drawing/2014/main" id="{1502E315-C8DC-4A59-9126-9C1C5543452C}"/>
              </a:ext>
            </a:extLst>
          </p:cNvPr>
          <p:cNvSpPr txBox="1"/>
          <p:nvPr/>
        </p:nvSpPr>
        <p:spPr>
          <a:xfrm>
            <a:off x="5502633" y="3546597"/>
            <a:ext cx="1133062" cy="261610"/>
          </a:xfrm>
          <a:prstGeom prst="rect">
            <a:avLst/>
          </a:prstGeom>
          <a:noFill/>
        </p:spPr>
        <p:txBody>
          <a:bodyPr wrap="square" rtlCol="0">
            <a:spAutoFit/>
          </a:bodyPr>
          <a:lstStyle/>
          <a:p>
            <a:pPr algn="ctr"/>
            <a:r>
              <a:rPr lang="es-MX" sz="1100"/>
              <a:t>Fecha de baja</a:t>
            </a:r>
          </a:p>
        </p:txBody>
      </p:sp>
      <p:sp>
        <p:nvSpPr>
          <p:cNvPr id="39" name="CuadroTexto 38">
            <a:extLst>
              <a:ext uri="{FF2B5EF4-FFF2-40B4-BE49-F238E27FC236}">
                <a16:creationId xmlns:a16="http://schemas.microsoft.com/office/drawing/2014/main" id="{F8B30BF0-7268-4595-8C47-EA6F8CBEECF0}"/>
              </a:ext>
            </a:extLst>
          </p:cNvPr>
          <p:cNvSpPr txBox="1"/>
          <p:nvPr/>
        </p:nvSpPr>
        <p:spPr>
          <a:xfrm>
            <a:off x="3322650" y="3539970"/>
            <a:ext cx="1133062" cy="261610"/>
          </a:xfrm>
          <a:prstGeom prst="rect">
            <a:avLst/>
          </a:prstGeom>
          <a:noFill/>
        </p:spPr>
        <p:txBody>
          <a:bodyPr wrap="square" rtlCol="0">
            <a:spAutoFit/>
          </a:bodyPr>
          <a:lstStyle/>
          <a:p>
            <a:pPr algn="ctr"/>
            <a:r>
              <a:rPr lang="es-MX" sz="1100" b="1"/>
              <a:t>&lt;</a:t>
            </a:r>
          </a:p>
        </p:txBody>
      </p:sp>
      <p:cxnSp>
        <p:nvCxnSpPr>
          <p:cNvPr id="51" name="Conector recto 50">
            <a:extLst>
              <a:ext uri="{FF2B5EF4-FFF2-40B4-BE49-F238E27FC236}">
                <a16:creationId xmlns:a16="http://schemas.microsoft.com/office/drawing/2014/main" id="{68F1DBC2-3309-4314-AF6E-F617570E3E9E}"/>
              </a:ext>
            </a:extLst>
          </p:cNvPr>
          <p:cNvCxnSpPr>
            <a:cxnSpLocks/>
          </p:cNvCxnSpPr>
          <p:nvPr/>
        </p:nvCxnSpPr>
        <p:spPr>
          <a:xfrm>
            <a:off x="1429350" y="2131352"/>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B1451B07-A761-4066-B0FD-0F780DC83579}"/>
              </a:ext>
            </a:extLst>
          </p:cNvPr>
          <p:cNvCxnSpPr>
            <a:cxnSpLocks/>
          </p:cNvCxnSpPr>
          <p:nvPr/>
        </p:nvCxnSpPr>
        <p:spPr>
          <a:xfrm>
            <a:off x="6253871" y="1945821"/>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4779113-9DDA-4D53-8816-66744F562407}"/>
              </a:ext>
            </a:extLst>
          </p:cNvPr>
          <p:cNvCxnSpPr>
            <a:cxnSpLocks/>
          </p:cNvCxnSpPr>
          <p:nvPr/>
        </p:nvCxnSpPr>
        <p:spPr>
          <a:xfrm>
            <a:off x="4683488" y="1952447"/>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E17DAC08-7A3E-4634-8CA2-BA27DB438B58}"/>
              </a:ext>
            </a:extLst>
          </p:cNvPr>
          <p:cNvCxnSpPr>
            <a:cxnSpLocks/>
          </p:cNvCxnSpPr>
          <p:nvPr/>
        </p:nvCxnSpPr>
        <p:spPr>
          <a:xfrm>
            <a:off x="3292800" y="1917129"/>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5762204" y="2299254"/>
            <a:ext cx="1007165" cy="261610"/>
          </a:xfrm>
          <a:prstGeom prst="rect">
            <a:avLst/>
          </a:prstGeom>
          <a:noFill/>
        </p:spPr>
        <p:txBody>
          <a:bodyPr wrap="square" rtlCol="0">
            <a:spAutoFit/>
          </a:bodyPr>
          <a:lstStyle/>
          <a:p>
            <a:pPr algn="ctr"/>
            <a:r>
              <a:rPr lang="es-MX" sz="1100"/>
              <a:t>2020</a:t>
            </a:r>
          </a:p>
        </p:txBody>
      </p:sp>
      <p:cxnSp>
        <p:nvCxnSpPr>
          <p:cNvPr id="56" name="Conector recto 55">
            <a:extLst>
              <a:ext uri="{FF2B5EF4-FFF2-40B4-BE49-F238E27FC236}">
                <a16:creationId xmlns:a16="http://schemas.microsoft.com/office/drawing/2014/main" id="{6DAD5B84-0EB0-42DD-A3E1-143EC10D9016}"/>
              </a:ext>
            </a:extLst>
          </p:cNvPr>
          <p:cNvCxnSpPr>
            <a:cxnSpLocks/>
          </p:cNvCxnSpPr>
          <p:nvPr/>
        </p:nvCxnSpPr>
        <p:spPr>
          <a:xfrm>
            <a:off x="1893236" y="1901748"/>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E105E494-D1DD-481D-B301-08CF4388C176}"/>
              </a:ext>
            </a:extLst>
          </p:cNvPr>
          <p:cNvSpPr txBox="1"/>
          <p:nvPr/>
        </p:nvSpPr>
        <p:spPr>
          <a:xfrm>
            <a:off x="3422889" y="2329709"/>
            <a:ext cx="1258957" cy="261610"/>
          </a:xfrm>
          <a:prstGeom prst="rect">
            <a:avLst/>
          </a:prstGeom>
          <a:noFill/>
        </p:spPr>
        <p:txBody>
          <a:bodyPr wrap="square" rtlCol="0">
            <a:spAutoFit/>
          </a:bodyPr>
          <a:lstStyle/>
          <a:p>
            <a:pPr algn="ctr"/>
            <a:r>
              <a:rPr lang="es-MX" sz="1100"/>
              <a:t>. . . </a:t>
            </a:r>
          </a:p>
        </p:txBody>
      </p:sp>
      <p:sp>
        <p:nvSpPr>
          <p:cNvPr id="58" name="CuadroTexto 57">
            <a:extLst>
              <a:ext uri="{FF2B5EF4-FFF2-40B4-BE49-F238E27FC236}">
                <a16:creationId xmlns:a16="http://schemas.microsoft.com/office/drawing/2014/main" id="{A5CB0213-FC62-483D-944D-17EA739B233C}"/>
              </a:ext>
            </a:extLst>
          </p:cNvPr>
          <p:cNvSpPr txBox="1"/>
          <p:nvPr/>
        </p:nvSpPr>
        <p:spPr>
          <a:xfrm>
            <a:off x="1494517" y="2337257"/>
            <a:ext cx="772395" cy="430887"/>
          </a:xfrm>
          <a:prstGeom prst="rect">
            <a:avLst/>
          </a:prstGeom>
          <a:noFill/>
        </p:spPr>
        <p:txBody>
          <a:bodyPr wrap="square" rtlCol="0">
            <a:spAutoFit/>
          </a:bodyPr>
          <a:lstStyle/>
          <a:p>
            <a:pPr algn="ctr"/>
            <a:r>
              <a:rPr lang="es-MX" sz="1100"/>
              <a:t>Febrero 2000</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354702" y="1625032"/>
            <a:ext cx="1133062" cy="261610"/>
          </a:xfrm>
          <a:prstGeom prst="rect">
            <a:avLst/>
          </a:prstGeom>
          <a:noFill/>
        </p:spPr>
        <p:txBody>
          <a:bodyPr wrap="square" rtlCol="0">
            <a:spAutoFit/>
          </a:bodyPr>
          <a:lstStyle/>
          <a:p>
            <a:pPr algn="ctr"/>
            <a:r>
              <a:rPr lang="es-MX" sz="1100"/>
              <a:t>Fecha de alta</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5694789" y="1644911"/>
            <a:ext cx="1133062" cy="261610"/>
          </a:xfrm>
          <a:prstGeom prst="rect">
            <a:avLst/>
          </a:prstGeom>
          <a:noFill/>
        </p:spPr>
        <p:txBody>
          <a:bodyPr wrap="square" rtlCol="0">
            <a:spAutoFit/>
          </a:bodyPr>
          <a:lstStyle/>
          <a:p>
            <a:pPr algn="ctr"/>
            <a:r>
              <a:rPr lang="es-MX" sz="1100"/>
              <a:t>Año reporte</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3501554" y="1651536"/>
            <a:ext cx="1133062" cy="261610"/>
          </a:xfrm>
          <a:prstGeom prst="rect">
            <a:avLst/>
          </a:prstGeom>
          <a:noFill/>
        </p:spPr>
        <p:txBody>
          <a:bodyPr wrap="square" rtlCol="0">
            <a:spAutoFit/>
          </a:bodyPr>
          <a:lstStyle/>
          <a:p>
            <a:pPr algn="ctr"/>
            <a:r>
              <a:rPr lang="es-MX" sz="1100" b="1"/>
              <a:t>&lt;=</a:t>
            </a:r>
          </a:p>
        </p:txBody>
      </p:sp>
      <p:pic>
        <p:nvPicPr>
          <p:cNvPr id="27" name="Imagen 26">
            <a:extLst>
              <a:ext uri="{FF2B5EF4-FFF2-40B4-BE49-F238E27FC236}">
                <a16:creationId xmlns:a16="http://schemas.microsoft.com/office/drawing/2014/main" id="{97924BB7-CB6A-487F-B3F6-9C70AD00F1AE}"/>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382007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46626" y="1243918"/>
            <a:ext cx="6619666" cy="23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a:t>El valor de la variable debe estar en el catálogo de </a:t>
            </a:r>
            <a:r>
              <a:rPr lang="es-MX" b="1"/>
              <a:t>causa de baja</a:t>
            </a:r>
            <a:r>
              <a:rPr lang="es-MX"/>
              <a:t>.</a:t>
            </a:r>
            <a:endParaRP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 de baja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50E5D24A-0A5A-4512-9EAD-84482FC54A2D}"/>
              </a:ext>
            </a:extLst>
          </p:cNvPr>
          <p:cNvGraphicFramePr>
            <a:graphicFrameLocks noGrp="1"/>
          </p:cNvGraphicFramePr>
          <p:nvPr>
            <p:extLst>
              <p:ext uri="{D42A27DB-BD31-4B8C-83A1-F6EECF244321}">
                <p14:modId xmlns:p14="http://schemas.microsoft.com/office/powerpoint/2010/main" val="3250795214"/>
              </p:ext>
            </p:extLst>
          </p:nvPr>
        </p:nvGraphicFramePr>
        <p:xfrm>
          <a:off x="1660357" y="1588169"/>
          <a:ext cx="3886199" cy="2641063"/>
        </p:xfrm>
        <a:graphic>
          <a:graphicData uri="http://schemas.openxmlformats.org/drawingml/2006/table">
            <a:tbl>
              <a:tblPr/>
              <a:tblGrid>
                <a:gridCol w="957688">
                  <a:extLst>
                    <a:ext uri="{9D8B030D-6E8A-4147-A177-3AD203B41FA5}">
                      <a16:colId xmlns:a16="http://schemas.microsoft.com/office/drawing/2014/main" val="528047353"/>
                    </a:ext>
                  </a:extLst>
                </a:gridCol>
                <a:gridCol w="2928511">
                  <a:extLst>
                    <a:ext uri="{9D8B030D-6E8A-4147-A177-3AD203B41FA5}">
                      <a16:colId xmlns:a16="http://schemas.microsoft.com/office/drawing/2014/main" val="2855098088"/>
                    </a:ext>
                  </a:extLst>
                </a:gridCol>
              </a:tblGrid>
              <a:tr h="174458">
                <a:tc>
                  <a:txBody>
                    <a:bodyPr/>
                    <a:lstStyle/>
                    <a:p>
                      <a:pPr marR="0" indent="182880" algn="ctr" rtl="0">
                        <a:lnSpc>
                          <a:spcPct val="100000"/>
                        </a:lnSpc>
                        <a:spcBef>
                          <a:spcPts val="0"/>
                        </a:spcBef>
                        <a:spcAft>
                          <a:spcPts val="0"/>
                        </a:spcAft>
                        <a:buClr>
                          <a:srgbClr val="000000"/>
                        </a:buClr>
                        <a:buFont typeface="Arial"/>
                      </a:pPr>
                      <a:r>
                        <a:rPr lang="es-ES" sz="1400" b="1" i="0" u="none" strike="noStrike" cap="none">
                          <a:solidFill>
                            <a:schemeClr val="bg1"/>
                          </a:solidFill>
                          <a:effectLst/>
                          <a:latin typeface="Arial"/>
                          <a:ea typeface="+mn-ea"/>
                          <a:cs typeface="+mn-cs"/>
                          <a:sym typeface="Arial"/>
                        </a:rPr>
                        <a:t>Clave</a:t>
                      </a:r>
                      <a:endParaRPr lang="es-MX" sz="1400" b="1" i="0" u="none" strike="noStrike" cap="none">
                        <a:solidFill>
                          <a:schemeClr val="bg1"/>
                        </a:solidFill>
                        <a:effectLst/>
                        <a:latin typeface="Arial"/>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R="0" indent="182880" algn="ctr" rtl="0">
                        <a:lnSpc>
                          <a:spcPct val="100000"/>
                        </a:lnSpc>
                        <a:spcBef>
                          <a:spcPts val="0"/>
                        </a:spcBef>
                        <a:spcAft>
                          <a:spcPts val="0"/>
                        </a:spcAft>
                        <a:buClr>
                          <a:srgbClr val="000000"/>
                        </a:buClr>
                        <a:buFont typeface="Arial"/>
                      </a:pPr>
                      <a:r>
                        <a:rPr lang="es-ES" sz="1400" b="1" i="0" u="none" strike="noStrike" cap="none">
                          <a:solidFill>
                            <a:schemeClr val="bg1"/>
                          </a:solidFill>
                          <a:effectLst/>
                          <a:latin typeface="Arial"/>
                          <a:ea typeface="+mn-ea"/>
                          <a:cs typeface="+mn-cs"/>
                          <a:sym typeface="Arial"/>
                        </a:rPr>
                        <a:t>Causa de baja</a:t>
                      </a:r>
                      <a:endParaRPr lang="es-MX" sz="1400" b="1" i="0" u="none" strike="noStrike" cap="none">
                        <a:solidFill>
                          <a:schemeClr val="bg1"/>
                        </a:solidFill>
                        <a:effectLst/>
                        <a:latin typeface="Arial"/>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827532847"/>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01</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Muerte</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380112"/>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02</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Nuevas nupcias</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396051"/>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03</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Entrar en concubinato</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414086"/>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04</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Divorcio</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916034"/>
                  </a:ext>
                </a:extLst>
              </a:tr>
              <a:tr h="173119">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05</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Edad máxima</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931998"/>
                  </a:ext>
                </a:extLst>
              </a:tr>
              <a:tr h="0">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06</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Rehabilitación</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13263"/>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07</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Deserción escolar</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518220"/>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08</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Ser sujeto del régimen obligatorio</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361060"/>
                  </a:ext>
                </a:extLst>
              </a:tr>
              <a:tr h="216567">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09</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Dejar de ser dependiente económico</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257613"/>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11</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Cambio de tipo de pensión</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329041"/>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13</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Pago indebido o improcedencia</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828658"/>
                  </a:ext>
                </a:extLst>
              </a:tr>
              <a:tr h="153737">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14</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Fin de vigencia de pensión temporal</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784828"/>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15</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Suspensión por estudios</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93152"/>
                  </a:ext>
                </a:extLst>
              </a:tr>
              <a:tr h="174458">
                <a:tc>
                  <a:txBody>
                    <a:bodyPr/>
                    <a:lstStyle/>
                    <a:p>
                      <a:pPr indent="182880" algn="ctr">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99</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950">
                          <a:effectLst/>
                          <a:latin typeface="Soberana Sans" panose="02000000000000000000" pitchFamily="50" charset="0"/>
                          <a:ea typeface="Times New Roman" panose="02020603050405020304" pitchFamily="18" charset="0"/>
                        </a:rPr>
                        <a:t>No aplica</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107045"/>
                  </a:ext>
                </a:extLst>
              </a:tr>
            </a:tbl>
          </a:graphicData>
        </a:graphic>
      </p:graphicFrame>
      <p:pic>
        <p:nvPicPr>
          <p:cNvPr id="6" name="Imagen 5">
            <a:extLst>
              <a:ext uri="{FF2B5EF4-FFF2-40B4-BE49-F238E27FC236}">
                <a16:creationId xmlns:a16="http://schemas.microsoft.com/office/drawing/2014/main" id="{5B9004A0-9ADA-4BF2-AAEA-D4CF1BD38C0E}"/>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50952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688474" y="1120140"/>
            <a:ext cx="6619666" cy="2886376"/>
          </a:xfrm>
          <a:prstGeom prst="rect">
            <a:avLst/>
          </a:prstGeom>
        </p:spPr>
        <p:txBody>
          <a:bodyPr spcFirstLastPara="1" wrap="square" lIns="91425" tIns="91425" rIns="91425" bIns="91425" anchor="t" anchorCtr="0">
            <a:noAutofit/>
          </a:bodyPr>
          <a:lstStyle/>
          <a:p>
            <a:pPr marL="285750" indent="-285750" algn="just"/>
            <a:r>
              <a:rPr lang="es-MX"/>
              <a:t>Si </a:t>
            </a:r>
            <a:r>
              <a:rPr lang="es-MX" b="1"/>
              <a:t>causa de baja</a:t>
            </a:r>
            <a:r>
              <a:rPr lang="es-MX"/>
              <a:t> es </a:t>
            </a:r>
            <a:r>
              <a:rPr lang="es-MX" b="1"/>
              <a:t>distinto</a:t>
            </a:r>
            <a:r>
              <a:rPr lang="es-MX"/>
              <a:t> a no aplica (clave 99) entonces tipo de pensión debe ser </a:t>
            </a:r>
            <a:r>
              <a:rPr lang="es-MX" b="1"/>
              <a:t>igual</a:t>
            </a:r>
            <a:r>
              <a:rPr lang="es-MX"/>
              <a:t> a incapacidad total (clave 01), incapacidad parcial (clave 02), invalidez (clave 03), retiro anticipado (clave 11),  cesantía (clave 12) o vejez (clave 13).</a:t>
            </a:r>
            <a:endParaRPr lang="es-ES"/>
          </a:p>
          <a:p>
            <a:pPr marL="285750" indent="-285750"/>
            <a:endParaRPr lang="es-MX"/>
          </a:p>
          <a:p>
            <a:pPr marL="285750" indent="-285750" algn="just"/>
            <a:r>
              <a:rPr lang="es-MX"/>
              <a:t>Si causa de alta es </a:t>
            </a:r>
            <a:r>
              <a:rPr lang="es-MX" b="1"/>
              <a:t>igual</a:t>
            </a:r>
            <a:r>
              <a:rPr lang="es-MX"/>
              <a:t> a cambio de renta vitalicia a Seguro de Sobrevivencia (clave 07) entonces </a:t>
            </a:r>
            <a:r>
              <a:rPr lang="es-MX" b="1"/>
              <a:t>causa de baja </a:t>
            </a:r>
            <a:r>
              <a:rPr lang="es-MX"/>
              <a:t>debe ser igual a no aplica (clave 99).</a:t>
            </a: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 de baja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1E1EC3CC-0714-457E-80C9-6EE3F6F44BF7}"/>
              </a:ext>
            </a:extLst>
          </p:cNvPr>
          <p:cNvCxnSpPr>
            <a:cxnSpLocks/>
          </p:cNvCxnSpPr>
          <p:nvPr/>
        </p:nvCxnSpPr>
        <p:spPr>
          <a:xfrm>
            <a:off x="1434983" y="4101287"/>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99F54D2-C12C-461D-987E-9AA8192D8B21}"/>
              </a:ext>
            </a:extLst>
          </p:cNvPr>
          <p:cNvCxnSpPr>
            <a:cxnSpLocks/>
          </p:cNvCxnSpPr>
          <p:nvPr/>
        </p:nvCxnSpPr>
        <p:spPr>
          <a:xfrm>
            <a:off x="6259504" y="3915756"/>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EB17877E-A4E0-42BD-B227-AC6DC4F858EF}"/>
              </a:ext>
            </a:extLst>
          </p:cNvPr>
          <p:cNvCxnSpPr>
            <a:cxnSpLocks/>
          </p:cNvCxnSpPr>
          <p:nvPr/>
        </p:nvCxnSpPr>
        <p:spPr>
          <a:xfrm>
            <a:off x="4689121" y="3922382"/>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C008844-C588-4BF2-9EF2-EE8042B40FC8}"/>
              </a:ext>
            </a:extLst>
          </p:cNvPr>
          <p:cNvCxnSpPr>
            <a:cxnSpLocks/>
          </p:cNvCxnSpPr>
          <p:nvPr/>
        </p:nvCxnSpPr>
        <p:spPr>
          <a:xfrm>
            <a:off x="3298433" y="3887064"/>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E972D65D-A5A5-4FCA-9EBE-D91ECD2F3004}"/>
              </a:ext>
            </a:extLst>
          </p:cNvPr>
          <p:cNvSpPr txBox="1"/>
          <p:nvPr/>
        </p:nvSpPr>
        <p:spPr>
          <a:xfrm>
            <a:off x="2834137" y="4261569"/>
            <a:ext cx="1007165" cy="430887"/>
          </a:xfrm>
          <a:prstGeom prst="rect">
            <a:avLst/>
          </a:prstGeom>
          <a:noFill/>
        </p:spPr>
        <p:txBody>
          <a:bodyPr wrap="square" rtlCol="0">
            <a:spAutoFit/>
          </a:bodyPr>
          <a:lstStyle/>
          <a:p>
            <a:pPr algn="ctr"/>
            <a:r>
              <a:rPr lang="es-MX" sz="1100"/>
              <a:t>Marzo</a:t>
            </a:r>
          </a:p>
          <a:p>
            <a:pPr algn="ctr"/>
            <a:r>
              <a:rPr lang="es-MX" sz="1100"/>
              <a:t>2019</a:t>
            </a:r>
          </a:p>
        </p:txBody>
      </p:sp>
      <p:cxnSp>
        <p:nvCxnSpPr>
          <p:cNvPr id="10" name="Conector recto 9">
            <a:extLst>
              <a:ext uri="{FF2B5EF4-FFF2-40B4-BE49-F238E27FC236}">
                <a16:creationId xmlns:a16="http://schemas.microsoft.com/office/drawing/2014/main" id="{70B9D1D6-BDAD-4156-8C41-9C26EE64FC70}"/>
              </a:ext>
            </a:extLst>
          </p:cNvPr>
          <p:cNvCxnSpPr>
            <a:cxnSpLocks/>
          </p:cNvCxnSpPr>
          <p:nvPr/>
        </p:nvCxnSpPr>
        <p:spPr>
          <a:xfrm>
            <a:off x="1898869" y="3871683"/>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F8DFD4FB-1EBB-48FB-AC16-4CA3BF3FE916}"/>
              </a:ext>
            </a:extLst>
          </p:cNvPr>
          <p:cNvSpPr txBox="1"/>
          <p:nvPr/>
        </p:nvSpPr>
        <p:spPr>
          <a:xfrm>
            <a:off x="1530630" y="4253852"/>
            <a:ext cx="772395" cy="430887"/>
          </a:xfrm>
          <a:prstGeom prst="rect">
            <a:avLst/>
          </a:prstGeom>
          <a:noFill/>
        </p:spPr>
        <p:txBody>
          <a:bodyPr wrap="square" rtlCol="0">
            <a:spAutoFit/>
          </a:bodyPr>
          <a:lstStyle/>
          <a:p>
            <a:pPr algn="ctr"/>
            <a:r>
              <a:rPr lang="es-MX" sz="1100"/>
              <a:t>Febrero 2019</a:t>
            </a:r>
          </a:p>
        </p:txBody>
      </p:sp>
      <p:sp>
        <p:nvSpPr>
          <p:cNvPr id="13" name="CuadroTexto 12">
            <a:extLst>
              <a:ext uri="{FF2B5EF4-FFF2-40B4-BE49-F238E27FC236}">
                <a16:creationId xmlns:a16="http://schemas.microsoft.com/office/drawing/2014/main" id="{C71D5A69-49D6-4F0D-B7A8-8992562C56AE}"/>
              </a:ext>
            </a:extLst>
          </p:cNvPr>
          <p:cNvSpPr txBox="1"/>
          <p:nvPr/>
        </p:nvSpPr>
        <p:spPr>
          <a:xfrm>
            <a:off x="1132066" y="3116895"/>
            <a:ext cx="1443494" cy="261610"/>
          </a:xfrm>
          <a:prstGeom prst="rect">
            <a:avLst/>
          </a:prstGeom>
          <a:noFill/>
        </p:spPr>
        <p:txBody>
          <a:bodyPr wrap="square" rtlCol="0">
            <a:spAutoFit/>
          </a:bodyPr>
          <a:lstStyle/>
          <a:p>
            <a:pPr algn="ctr"/>
            <a:r>
              <a:rPr lang="es-MX" sz="1100"/>
              <a:t>Fallece el </a:t>
            </a:r>
            <a:r>
              <a:rPr lang="es-MX" sz="1100" b="1"/>
              <a:t>titular</a:t>
            </a:r>
          </a:p>
        </p:txBody>
      </p:sp>
      <p:sp>
        <p:nvSpPr>
          <p:cNvPr id="14" name="CuadroTexto 13">
            <a:extLst>
              <a:ext uri="{FF2B5EF4-FFF2-40B4-BE49-F238E27FC236}">
                <a16:creationId xmlns:a16="http://schemas.microsoft.com/office/drawing/2014/main" id="{6014214A-583F-4E3B-8193-DE34CD9DAB61}"/>
              </a:ext>
            </a:extLst>
          </p:cNvPr>
          <p:cNvSpPr txBox="1"/>
          <p:nvPr/>
        </p:nvSpPr>
        <p:spPr>
          <a:xfrm>
            <a:off x="533400" y="3577077"/>
            <a:ext cx="2635195" cy="261610"/>
          </a:xfrm>
          <a:prstGeom prst="rect">
            <a:avLst/>
          </a:prstGeom>
          <a:noFill/>
        </p:spPr>
        <p:txBody>
          <a:bodyPr wrap="square" rtlCol="0">
            <a:spAutoFit/>
          </a:bodyPr>
          <a:lstStyle/>
          <a:p>
            <a:pPr algn="ctr"/>
            <a:r>
              <a:rPr lang="es-MX" sz="1100"/>
              <a:t>Se ingresa </a:t>
            </a:r>
            <a:r>
              <a:rPr lang="es-MX" sz="1100" b="1"/>
              <a:t>causa de baja</a:t>
            </a:r>
          </a:p>
        </p:txBody>
      </p:sp>
      <p:sp>
        <p:nvSpPr>
          <p:cNvPr id="16" name="CuadroTexto 15">
            <a:extLst>
              <a:ext uri="{FF2B5EF4-FFF2-40B4-BE49-F238E27FC236}">
                <a16:creationId xmlns:a16="http://schemas.microsoft.com/office/drawing/2014/main" id="{1C7AEC8C-F223-40E3-934B-D6B5ED999F66}"/>
              </a:ext>
            </a:extLst>
          </p:cNvPr>
          <p:cNvSpPr txBox="1"/>
          <p:nvPr/>
        </p:nvSpPr>
        <p:spPr>
          <a:xfrm>
            <a:off x="3790406" y="3617353"/>
            <a:ext cx="2635195" cy="261610"/>
          </a:xfrm>
          <a:prstGeom prst="rect">
            <a:avLst/>
          </a:prstGeom>
          <a:noFill/>
        </p:spPr>
        <p:txBody>
          <a:bodyPr wrap="square" lIns="91440" tIns="45720" rIns="91440" bIns="45720" rtlCol="0" anchor="t">
            <a:spAutoFit/>
          </a:bodyPr>
          <a:lstStyle/>
          <a:p>
            <a:pPr algn="ctr"/>
            <a:r>
              <a:rPr lang="es-MX" sz="1100" dirty="0"/>
              <a:t>Ingresa </a:t>
            </a:r>
            <a:r>
              <a:rPr lang="es-MX" sz="1100"/>
              <a:t>la </a:t>
            </a:r>
            <a:r>
              <a:rPr lang="es-MX" sz="1100" b="1" dirty="0"/>
              <a:t>causa de alta</a:t>
            </a:r>
          </a:p>
        </p:txBody>
      </p:sp>
      <p:sp>
        <p:nvSpPr>
          <p:cNvPr id="17" name="CuadroTexto 16">
            <a:extLst>
              <a:ext uri="{FF2B5EF4-FFF2-40B4-BE49-F238E27FC236}">
                <a16:creationId xmlns:a16="http://schemas.microsoft.com/office/drawing/2014/main" id="{3B7B694A-3E6F-4BD3-818B-546A5AF5A8D0}"/>
              </a:ext>
            </a:extLst>
          </p:cNvPr>
          <p:cNvSpPr txBox="1"/>
          <p:nvPr/>
        </p:nvSpPr>
        <p:spPr>
          <a:xfrm>
            <a:off x="4304310" y="4230992"/>
            <a:ext cx="772395" cy="430887"/>
          </a:xfrm>
          <a:prstGeom prst="rect">
            <a:avLst/>
          </a:prstGeom>
          <a:noFill/>
        </p:spPr>
        <p:txBody>
          <a:bodyPr wrap="square" rtlCol="0">
            <a:spAutoFit/>
          </a:bodyPr>
          <a:lstStyle/>
          <a:p>
            <a:pPr algn="ctr"/>
            <a:r>
              <a:rPr lang="es-MX" sz="1100"/>
              <a:t>Abril</a:t>
            </a:r>
          </a:p>
          <a:p>
            <a:pPr algn="ctr"/>
            <a:r>
              <a:rPr lang="es-MX" sz="1100"/>
              <a:t>2019</a:t>
            </a:r>
          </a:p>
        </p:txBody>
      </p:sp>
      <p:sp>
        <p:nvSpPr>
          <p:cNvPr id="18" name="CuadroTexto 17">
            <a:extLst>
              <a:ext uri="{FF2B5EF4-FFF2-40B4-BE49-F238E27FC236}">
                <a16:creationId xmlns:a16="http://schemas.microsoft.com/office/drawing/2014/main" id="{F55125D4-2590-4F7C-9686-91A7E169A098}"/>
              </a:ext>
            </a:extLst>
          </p:cNvPr>
          <p:cNvSpPr txBox="1"/>
          <p:nvPr/>
        </p:nvSpPr>
        <p:spPr>
          <a:xfrm>
            <a:off x="5858790" y="4230992"/>
            <a:ext cx="772395" cy="430887"/>
          </a:xfrm>
          <a:prstGeom prst="rect">
            <a:avLst/>
          </a:prstGeom>
          <a:noFill/>
        </p:spPr>
        <p:txBody>
          <a:bodyPr wrap="square" rtlCol="0">
            <a:spAutoFit/>
          </a:bodyPr>
          <a:lstStyle/>
          <a:p>
            <a:pPr algn="ctr"/>
            <a:r>
              <a:rPr lang="es-MX" sz="1100"/>
              <a:t>Junio</a:t>
            </a:r>
          </a:p>
          <a:p>
            <a:pPr algn="ctr"/>
            <a:r>
              <a:rPr lang="es-MX" sz="1100"/>
              <a:t>2019</a:t>
            </a:r>
          </a:p>
        </p:txBody>
      </p:sp>
      <p:sp>
        <p:nvSpPr>
          <p:cNvPr id="19" name="CuadroTexto 18">
            <a:extLst>
              <a:ext uri="{FF2B5EF4-FFF2-40B4-BE49-F238E27FC236}">
                <a16:creationId xmlns:a16="http://schemas.microsoft.com/office/drawing/2014/main" id="{C02367D8-978D-4D66-BCFD-50628B96C3CA}"/>
              </a:ext>
            </a:extLst>
          </p:cNvPr>
          <p:cNvSpPr txBox="1"/>
          <p:nvPr/>
        </p:nvSpPr>
        <p:spPr>
          <a:xfrm>
            <a:off x="3284220" y="3043677"/>
            <a:ext cx="2941320" cy="430887"/>
          </a:xfrm>
          <a:prstGeom prst="rect">
            <a:avLst/>
          </a:prstGeom>
          <a:noFill/>
        </p:spPr>
        <p:txBody>
          <a:bodyPr wrap="square" rtlCol="0">
            <a:spAutoFit/>
          </a:bodyPr>
          <a:lstStyle/>
          <a:p>
            <a:pPr algn="ctr"/>
            <a:r>
              <a:rPr lang="es-MX" sz="1100"/>
              <a:t>Cambio de renta vitalicia a Seguro de Sobrevivencia</a:t>
            </a:r>
            <a:endParaRPr lang="es-MX" sz="1100" b="1"/>
          </a:p>
        </p:txBody>
      </p:sp>
      <p:cxnSp>
        <p:nvCxnSpPr>
          <p:cNvPr id="4" name="Conector recto de flecha 3">
            <a:extLst>
              <a:ext uri="{FF2B5EF4-FFF2-40B4-BE49-F238E27FC236}">
                <a16:creationId xmlns:a16="http://schemas.microsoft.com/office/drawing/2014/main" id="{38030EF9-A35A-4087-A191-00D032BCDFF6}"/>
              </a:ext>
            </a:extLst>
          </p:cNvPr>
          <p:cNvCxnSpPr>
            <a:cxnSpLocks/>
            <a:stCxn id="13" idx="2"/>
            <a:endCxn id="14" idx="0"/>
          </p:cNvCxnSpPr>
          <p:nvPr/>
        </p:nvCxnSpPr>
        <p:spPr>
          <a:xfrm flipH="1">
            <a:off x="1850998" y="3378505"/>
            <a:ext cx="2815" cy="198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AE5BC06D-51C0-4B65-83A7-C7E8A54CAAC1}"/>
              </a:ext>
            </a:extLst>
          </p:cNvPr>
          <p:cNvCxnSpPr>
            <a:cxnSpLocks/>
            <a:stCxn id="19" idx="2"/>
          </p:cNvCxnSpPr>
          <p:nvPr/>
        </p:nvCxnSpPr>
        <p:spPr>
          <a:xfrm flipH="1">
            <a:off x="3832200" y="3474564"/>
            <a:ext cx="922680" cy="414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a16="http://schemas.microsoft.com/office/drawing/2014/main" id="{61453E78-81F2-4BB7-8081-3F0BD821FABD}"/>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53229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59878" y="1192696"/>
            <a:ext cx="6860122" cy="3339548"/>
          </a:xfrm>
          <a:prstGeom prst="rect">
            <a:avLst/>
          </a:prstGeom>
        </p:spPr>
        <p:txBody>
          <a:bodyPr spcFirstLastPara="1" wrap="square" lIns="91425" tIns="91425" rIns="91425" bIns="91425" anchor="t" anchorCtr="0">
            <a:noAutofit/>
          </a:bodyPr>
          <a:lstStyle/>
          <a:p>
            <a:pPr marL="0" indent="0" algn="just">
              <a:buNone/>
            </a:pPr>
            <a:r>
              <a:rPr lang="es-MX" sz="1600"/>
              <a:t>Corresponde a la fecha en que la Institución registró el evento en cumplimiento de los procesos acordados con los institutos, que ocasionó la baja que origine un cambio en el tipo de pensión. La fecha de baja no necesariamente debe pertenecer al ejercicio en el que se esté reportando y solo deberá ser reportada el año en el que se registró.</a:t>
            </a:r>
            <a:endParaRPr lang="es-ES"/>
          </a:p>
          <a:p>
            <a:pPr marL="0" indent="0">
              <a:buNone/>
            </a:pPr>
            <a:endParaRPr lang="es-MX" sz="1600"/>
          </a:p>
          <a:p>
            <a:pPr marL="0" indent="0">
              <a:buNone/>
            </a:pPr>
            <a:r>
              <a:rPr lang="es-MX" sz="1600"/>
              <a:t>En caso de no registrarse baja, este campo deberá reportarse vacío.</a:t>
            </a:r>
          </a:p>
          <a:p>
            <a:pPr marL="285750" indent="-285750"/>
            <a:endParaRPr lang="es-MX" sz="1600"/>
          </a:p>
          <a:p>
            <a:pPr marL="285750" indent="-285750"/>
            <a:endParaRPr lang="es-MX" sz="1600"/>
          </a:p>
          <a:p>
            <a:pPr marL="285750" indent="-285750"/>
            <a:r>
              <a:rPr lang="es-MX" sz="1600"/>
              <a:t>Si la </a:t>
            </a:r>
            <a:r>
              <a:rPr lang="es-MX" sz="1600" b="1"/>
              <a:t>fecha de baja</a:t>
            </a:r>
            <a:r>
              <a:rPr lang="es-MX" sz="1600"/>
              <a:t> es </a:t>
            </a:r>
            <a:r>
              <a:rPr lang="es-MX" sz="1600" b="1"/>
              <a:t>distinta</a:t>
            </a:r>
            <a:r>
              <a:rPr lang="es-MX" sz="1600"/>
              <a:t> de vacío entonces la causa de baja debe ser </a:t>
            </a:r>
            <a:r>
              <a:rPr lang="es-MX" sz="1600" b="1"/>
              <a:t>distinto</a:t>
            </a:r>
            <a:r>
              <a:rPr lang="es-MX" sz="1600"/>
              <a:t> a no aplica (clave 99).</a:t>
            </a:r>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b="1"/>
          </a:p>
          <a:p>
            <a:pPr marL="285750" indent="-285750"/>
            <a:endParaRPr lang="es-MX" sz="1600" b="1"/>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baja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A8DE6D2B-0C2D-4C42-BADD-2BB76E38F4AC}"/>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31718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Consideraciones generales</a:t>
            </a:r>
            <a:endParaRPr/>
          </a:p>
        </p:txBody>
      </p:sp>
      <p:sp>
        <p:nvSpPr>
          <p:cNvPr id="3" name="Marcador de texto 2">
            <a:extLst>
              <a:ext uri="{FF2B5EF4-FFF2-40B4-BE49-F238E27FC236}">
                <a16:creationId xmlns:a16="http://schemas.microsoft.com/office/drawing/2014/main" id="{5C085FA6-B385-42B7-B63E-120CAB8E13DF}"/>
              </a:ext>
            </a:extLst>
          </p:cNvPr>
          <p:cNvSpPr>
            <a:spLocks noGrp="1"/>
          </p:cNvSpPr>
          <p:nvPr>
            <p:ph type="body" idx="1"/>
          </p:nvPr>
        </p:nvSpPr>
        <p:spPr/>
        <p:txBody>
          <a:bodyPr/>
          <a:lstStyle/>
          <a:p>
            <a:r>
              <a:rPr lang="es-MX"/>
              <a:t>Las primas emitidas reportadas en este archivo, deberán guardar consistencia con el sistema RR7 al cierre del ejercicio que se reporta, considerando los siguientes conceptos:</a:t>
            </a:r>
          </a:p>
          <a:p>
            <a:endParaRPr lang="es-MX"/>
          </a:p>
          <a:p>
            <a:endParaRPr lang="es-MX"/>
          </a:p>
          <a:p>
            <a:endParaRPr lang="es-MX"/>
          </a:p>
          <a:p>
            <a:endParaRPr lang="es-MX"/>
          </a:p>
          <a:p>
            <a:endParaRPr lang="es-MX"/>
          </a:p>
          <a:p>
            <a:endParaRPr lang="es-MX"/>
          </a:p>
          <a:p>
            <a:endParaRPr lang="es-MX"/>
          </a:p>
          <a:p>
            <a:r>
              <a:rPr lang="es-MX"/>
              <a:t>Los montos reportados en este archivo, deberá guardar consistencia con el sistema RR7 considerando los siguientes conceptos: </a:t>
            </a:r>
          </a:p>
        </p:txBody>
      </p:sp>
      <p:graphicFrame>
        <p:nvGraphicFramePr>
          <p:cNvPr id="4" name="Tabla 3">
            <a:extLst>
              <a:ext uri="{FF2B5EF4-FFF2-40B4-BE49-F238E27FC236}">
                <a16:creationId xmlns:a16="http://schemas.microsoft.com/office/drawing/2014/main" id="{96C2B76F-5CBF-40BC-84D2-466CE63C3956}"/>
              </a:ext>
            </a:extLst>
          </p:cNvPr>
          <p:cNvGraphicFramePr>
            <a:graphicFrameLocks noGrp="1"/>
          </p:cNvGraphicFramePr>
          <p:nvPr>
            <p:extLst>
              <p:ext uri="{D42A27DB-BD31-4B8C-83A1-F6EECF244321}">
                <p14:modId xmlns:p14="http://schemas.microsoft.com/office/powerpoint/2010/main" val="4099283551"/>
              </p:ext>
            </p:extLst>
          </p:nvPr>
        </p:nvGraphicFramePr>
        <p:xfrm>
          <a:off x="2756231" y="1991415"/>
          <a:ext cx="4135120" cy="704850"/>
        </p:xfrm>
        <a:graphic>
          <a:graphicData uri="http://schemas.openxmlformats.org/drawingml/2006/table">
            <a:tbl>
              <a:tblPr firstRow="1" bandRow="1"/>
              <a:tblGrid>
                <a:gridCol w="522692">
                  <a:extLst>
                    <a:ext uri="{9D8B030D-6E8A-4147-A177-3AD203B41FA5}">
                      <a16:colId xmlns:a16="http://schemas.microsoft.com/office/drawing/2014/main" val="889599975"/>
                    </a:ext>
                  </a:extLst>
                </a:gridCol>
                <a:gridCol w="1077815">
                  <a:extLst>
                    <a:ext uri="{9D8B030D-6E8A-4147-A177-3AD203B41FA5}">
                      <a16:colId xmlns:a16="http://schemas.microsoft.com/office/drawing/2014/main" val="1935571079"/>
                    </a:ext>
                  </a:extLst>
                </a:gridCol>
                <a:gridCol w="1440266">
                  <a:extLst>
                    <a:ext uri="{9D8B030D-6E8A-4147-A177-3AD203B41FA5}">
                      <a16:colId xmlns:a16="http://schemas.microsoft.com/office/drawing/2014/main" val="30857736"/>
                    </a:ext>
                  </a:extLst>
                </a:gridCol>
                <a:gridCol w="1094347">
                  <a:extLst>
                    <a:ext uri="{9D8B030D-6E8A-4147-A177-3AD203B41FA5}">
                      <a16:colId xmlns:a16="http://schemas.microsoft.com/office/drawing/2014/main" val="805817626"/>
                    </a:ext>
                  </a:extLst>
                </a:gridCol>
              </a:tblGrid>
              <a:tr h="400050">
                <a:tc>
                  <a:txBody>
                    <a:bodyPr/>
                    <a:lstStyle/>
                    <a:p>
                      <a:pPr algn="ctr"/>
                      <a:r>
                        <a:rPr lang="es-MX" sz="1000" b="1">
                          <a:effectLst/>
                          <a:latin typeface="Soberana Sans" panose="02000000000000000000" pitchFamily="50" charset="0"/>
                          <a:ea typeface="Times New Roman" panose="02020603050405020304" pitchFamily="18" charset="0"/>
                          <a:cs typeface="Calibri" panose="020F0502020204030204" pitchFamily="34" charset="0"/>
                        </a:rPr>
                        <a:t>Ramo</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b="1">
                          <a:effectLst/>
                          <a:latin typeface="Soberana Sans" panose="02000000000000000000" pitchFamily="50" charset="0"/>
                          <a:ea typeface="Times New Roman" panose="02020603050405020304" pitchFamily="18" charset="0"/>
                          <a:cs typeface="Calibri" panose="020F0502020204030204" pitchFamily="34" charset="0"/>
                        </a:rPr>
                        <a:t>Tabla del RR7</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b="1">
                          <a:effectLst/>
                          <a:latin typeface="Soberana Sans" panose="02000000000000000000" pitchFamily="50" charset="0"/>
                          <a:ea typeface="Times New Roman" panose="02020603050405020304" pitchFamily="18" charset="0"/>
                          <a:cs typeface="Calibri" panose="020F0502020204030204" pitchFamily="34" charset="0"/>
                        </a:rPr>
                        <a:t>Cuentas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b="1">
                          <a:effectLst/>
                          <a:latin typeface="Soberana Sans" panose="02000000000000000000" pitchFamily="50" charset="0"/>
                          <a:ea typeface="Times New Roman" panose="02020603050405020304" pitchFamily="18" charset="0"/>
                          <a:cs typeface="Calibri" panose="020F0502020204030204" pitchFamily="34" charset="0"/>
                        </a:rPr>
                        <a:t>RR8</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229814"/>
                  </a:ext>
                </a:extLst>
              </a:tr>
              <a:tr h="0">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20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Primas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Clave primas: 030, 060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Prima Emitida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043421"/>
                  </a:ext>
                </a:extLst>
              </a:tr>
            </a:tbl>
          </a:graphicData>
        </a:graphic>
      </p:graphicFrame>
      <p:graphicFrame>
        <p:nvGraphicFramePr>
          <p:cNvPr id="5" name="Tabla 4">
            <a:extLst>
              <a:ext uri="{FF2B5EF4-FFF2-40B4-BE49-F238E27FC236}">
                <a16:creationId xmlns:a16="http://schemas.microsoft.com/office/drawing/2014/main" id="{3BEABCB2-B226-4DC1-94DD-605B49E9820C}"/>
              </a:ext>
            </a:extLst>
          </p:cNvPr>
          <p:cNvGraphicFramePr>
            <a:graphicFrameLocks noGrp="1"/>
          </p:cNvGraphicFramePr>
          <p:nvPr>
            <p:extLst>
              <p:ext uri="{D42A27DB-BD31-4B8C-83A1-F6EECF244321}">
                <p14:modId xmlns:p14="http://schemas.microsoft.com/office/powerpoint/2010/main" val="917891349"/>
              </p:ext>
            </p:extLst>
          </p:nvPr>
        </p:nvGraphicFramePr>
        <p:xfrm>
          <a:off x="2527935" y="3583815"/>
          <a:ext cx="4697730" cy="727075"/>
        </p:xfrm>
        <a:graphic>
          <a:graphicData uri="http://schemas.openxmlformats.org/drawingml/2006/table">
            <a:tbl>
              <a:tblPr firstRow="1" bandRow="1"/>
              <a:tblGrid>
                <a:gridCol w="531495">
                  <a:extLst>
                    <a:ext uri="{9D8B030D-6E8A-4147-A177-3AD203B41FA5}">
                      <a16:colId xmlns:a16="http://schemas.microsoft.com/office/drawing/2014/main" val="3693226566"/>
                    </a:ext>
                  </a:extLst>
                </a:gridCol>
                <a:gridCol w="1311275">
                  <a:extLst>
                    <a:ext uri="{9D8B030D-6E8A-4147-A177-3AD203B41FA5}">
                      <a16:colId xmlns:a16="http://schemas.microsoft.com/office/drawing/2014/main" val="616463972"/>
                    </a:ext>
                  </a:extLst>
                </a:gridCol>
                <a:gridCol w="1652270">
                  <a:extLst>
                    <a:ext uri="{9D8B030D-6E8A-4147-A177-3AD203B41FA5}">
                      <a16:colId xmlns:a16="http://schemas.microsoft.com/office/drawing/2014/main" val="3685075385"/>
                    </a:ext>
                  </a:extLst>
                </a:gridCol>
                <a:gridCol w="1202690">
                  <a:extLst>
                    <a:ext uri="{9D8B030D-6E8A-4147-A177-3AD203B41FA5}">
                      <a16:colId xmlns:a16="http://schemas.microsoft.com/office/drawing/2014/main" val="4144542035"/>
                    </a:ext>
                  </a:extLst>
                </a:gridCol>
              </a:tblGrid>
              <a:tr h="269875">
                <a:tc>
                  <a:txBody>
                    <a:bodyPr/>
                    <a:lstStyle/>
                    <a:p>
                      <a:pPr algn="ctr"/>
                      <a:r>
                        <a:rPr lang="es-MX" sz="1000" b="1">
                          <a:effectLst/>
                          <a:latin typeface="Soberana Sans" panose="02000000000000000000" pitchFamily="50" charset="0"/>
                          <a:ea typeface="Times New Roman" panose="02020603050405020304" pitchFamily="18" charset="0"/>
                          <a:cs typeface="Calibri" panose="020F0502020204030204" pitchFamily="34" charset="0"/>
                        </a:rPr>
                        <a:t>Ramo</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b="1">
                          <a:effectLst/>
                          <a:latin typeface="Soberana Sans" panose="02000000000000000000" pitchFamily="50" charset="0"/>
                          <a:ea typeface="Times New Roman" panose="02020603050405020304" pitchFamily="18" charset="0"/>
                          <a:cs typeface="Calibri" panose="020F0502020204030204" pitchFamily="34" charset="0"/>
                        </a:rPr>
                        <a:t>Tabla del RR7</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b="1">
                          <a:effectLst/>
                          <a:latin typeface="Soberana Sans" panose="02000000000000000000" pitchFamily="50" charset="0"/>
                          <a:ea typeface="Times New Roman" panose="02020603050405020304" pitchFamily="18" charset="0"/>
                          <a:cs typeface="Calibri" panose="020F0502020204030204" pitchFamily="34" charset="0"/>
                        </a:rPr>
                        <a:t>Cuentas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b="1">
                          <a:effectLst/>
                          <a:latin typeface="Soberana Sans" panose="02000000000000000000" pitchFamily="50" charset="0"/>
                          <a:ea typeface="Times New Roman" panose="02020603050405020304" pitchFamily="18" charset="0"/>
                          <a:cs typeface="Calibri" panose="020F0502020204030204" pitchFamily="34" charset="0"/>
                        </a:rPr>
                        <a:t>RR8</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447277"/>
                  </a:ext>
                </a:extLst>
              </a:tr>
              <a:tr h="175260">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20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Costo de la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Clave costo de siniestralidad: 050, 060 y 120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Monto Ocurrido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856746"/>
                  </a:ext>
                </a:extLst>
              </a:tr>
            </a:tbl>
          </a:graphicData>
        </a:graphic>
      </p:graphicFrame>
      <p:cxnSp>
        <p:nvCxnSpPr>
          <p:cNvPr id="8" name="Conector recto 7">
            <a:extLst>
              <a:ext uri="{FF2B5EF4-FFF2-40B4-BE49-F238E27FC236}">
                <a16:creationId xmlns:a16="http://schemas.microsoft.com/office/drawing/2014/main" id="{672A489E-2963-4A63-AC40-9F4F9DC27A47}"/>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33374" y="1444486"/>
            <a:ext cx="6619666" cy="3061253"/>
          </a:xfrm>
          <a:prstGeom prst="rect">
            <a:avLst/>
          </a:prstGeom>
        </p:spPr>
        <p:txBody>
          <a:bodyPr spcFirstLastPara="1" wrap="square" lIns="91425" tIns="91425" rIns="91425" bIns="91425" anchor="t" anchorCtr="0">
            <a:noAutofit/>
          </a:bodyPr>
          <a:lstStyle/>
          <a:p>
            <a:pPr marL="285750" indent="-285750"/>
            <a:r>
              <a:rPr lang="es-MX" sz="1600"/>
              <a:t>Si la </a:t>
            </a:r>
            <a:r>
              <a:rPr lang="es-MX" sz="1600" b="1"/>
              <a:t>fecha de baja</a:t>
            </a:r>
            <a:r>
              <a:rPr lang="es-MX" sz="1600"/>
              <a:t> es </a:t>
            </a:r>
            <a:r>
              <a:rPr lang="es-MX" sz="1600" b="1"/>
              <a:t>igual</a:t>
            </a:r>
            <a:r>
              <a:rPr lang="es-MX" sz="1600"/>
              <a:t> de vacío entonces la causa de baja debe ser </a:t>
            </a:r>
            <a:r>
              <a:rPr lang="es-MX" sz="1600" b="1"/>
              <a:t>igual</a:t>
            </a:r>
            <a:r>
              <a:rPr lang="es-MX" sz="1600"/>
              <a:t> a no aplica (clave 99).</a:t>
            </a:r>
          </a:p>
          <a:p>
            <a:pPr marL="285750" indent="-285750"/>
            <a:endParaRPr lang="es-MX" sz="1600"/>
          </a:p>
          <a:p>
            <a:pPr marL="285750" indent="-285750"/>
            <a:endParaRPr lang="es-MX" sz="1600"/>
          </a:p>
          <a:p>
            <a:pPr marL="285750" indent="-285750"/>
            <a:r>
              <a:rPr lang="es-MX" sz="1600"/>
              <a:t>La </a:t>
            </a:r>
            <a:r>
              <a:rPr lang="es-MX" sz="1600" b="1"/>
              <a:t>fecha de baja</a:t>
            </a:r>
            <a:r>
              <a:rPr lang="es-MX" sz="1600"/>
              <a:t> debe ser </a:t>
            </a:r>
            <a:r>
              <a:rPr lang="es-MX" sz="1600" b="1"/>
              <a:t>menor </a:t>
            </a:r>
            <a:r>
              <a:rPr lang="es-MX" sz="1600"/>
              <a:t>o</a:t>
            </a:r>
            <a:r>
              <a:rPr lang="es-MX" sz="1600" b="1"/>
              <a:t> igual </a:t>
            </a:r>
            <a:r>
              <a:rPr lang="es-MX" sz="1600"/>
              <a:t>al año reporte.</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baja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68F1DBC2-3309-4314-AF6E-F617570E3E9E}"/>
              </a:ext>
            </a:extLst>
          </p:cNvPr>
          <p:cNvCxnSpPr>
            <a:cxnSpLocks/>
          </p:cNvCxnSpPr>
          <p:nvPr/>
        </p:nvCxnSpPr>
        <p:spPr>
          <a:xfrm>
            <a:off x="1190811" y="3721613"/>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B1451B07-A761-4066-B0FD-0F780DC83579}"/>
              </a:ext>
            </a:extLst>
          </p:cNvPr>
          <p:cNvCxnSpPr>
            <a:cxnSpLocks/>
          </p:cNvCxnSpPr>
          <p:nvPr/>
        </p:nvCxnSpPr>
        <p:spPr>
          <a:xfrm>
            <a:off x="6015332" y="3536082"/>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4779113-9DDA-4D53-8816-66744F562407}"/>
              </a:ext>
            </a:extLst>
          </p:cNvPr>
          <p:cNvCxnSpPr>
            <a:cxnSpLocks/>
          </p:cNvCxnSpPr>
          <p:nvPr/>
        </p:nvCxnSpPr>
        <p:spPr>
          <a:xfrm>
            <a:off x="4444949" y="3542708"/>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E17DAC08-7A3E-4634-8CA2-BA27DB438B58}"/>
              </a:ext>
            </a:extLst>
          </p:cNvPr>
          <p:cNvCxnSpPr>
            <a:cxnSpLocks/>
          </p:cNvCxnSpPr>
          <p:nvPr/>
        </p:nvCxnSpPr>
        <p:spPr>
          <a:xfrm>
            <a:off x="3054261" y="3507390"/>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5523665" y="3889515"/>
            <a:ext cx="1007165" cy="261610"/>
          </a:xfrm>
          <a:prstGeom prst="rect">
            <a:avLst/>
          </a:prstGeom>
          <a:noFill/>
        </p:spPr>
        <p:txBody>
          <a:bodyPr wrap="square" rtlCol="0">
            <a:spAutoFit/>
          </a:bodyPr>
          <a:lstStyle/>
          <a:p>
            <a:pPr algn="ctr"/>
            <a:r>
              <a:rPr lang="es-MX" sz="1100"/>
              <a:t>2020</a:t>
            </a:r>
          </a:p>
        </p:txBody>
      </p:sp>
      <p:cxnSp>
        <p:nvCxnSpPr>
          <p:cNvPr id="56" name="Conector recto 55">
            <a:extLst>
              <a:ext uri="{FF2B5EF4-FFF2-40B4-BE49-F238E27FC236}">
                <a16:creationId xmlns:a16="http://schemas.microsoft.com/office/drawing/2014/main" id="{6DAD5B84-0EB0-42DD-A3E1-143EC10D9016}"/>
              </a:ext>
            </a:extLst>
          </p:cNvPr>
          <p:cNvCxnSpPr>
            <a:cxnSpLocks/>
          </p:cNvCxnSpPr>
          <p:nvPr/>
        </p:nvCxnSpPr>
        <p:spPr>
          <a:xfrm>
            <a:off x="1654697" y="3492009"/>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E105E494-D1DD-481D-B301-08CF4388C176}"/>
              </a:ext>
            </a:extLst>
          </p:cNvPr>
          <p:cNvSpPr txBox="1"/>
          <p:nvPr/>
        </p:nvSpPr>
        <p:spPr>
          <a:xfrm>
            <a:off x="3184350" y="3919970"/>
            <a:ext cx="1258957" cy="261610"/>
          </a:xfrm>
          <a:prstGeom prst="rect">
            <a:avLst/>
          </a:prstGeom>
          <a:noFill/>
        </p:spPr>
        <p:txBody>
          <a:bodyPr wrap="square" rtlCol="0">
            <a:spAutoFit/>
          </a:bodyPr>
          <a:lstStyle/>
          <a:p>
            <a:pPr algn="ctr"/>
            <a:r>
              <a:rPr lang="es-MX" sz="1100"/>
              <a:t>. . . </a:t>
            </a:r>
          </a:p>
        </p:txBody>
      </p:sp>
      <p:sp>
        <p:nvSpPr>
          <p:cNvPr id="58" name="CuadroTexto 57">
            <a:extLst>
              <a:ext uri="{FF2B5EF4-FFF2-40B4-BE49-F238E27FC236}">
                <a16:creationId xmlns:a16="http://schemas.microsoft.com/office/drawing/2014/main" id="{A5CB0213-FC62-483D-944D-17EA739B233C}"/>
              </a:ext>
            </a:extLst>
          </p:cNvPr>
          <p:cNvSpPr txBox="1"/>
          <p:nvPr/>
        </p:nvSpPr>
        <p:spPr>
          <a:xfrm>
            <a:off x="1255978" y="3927518"/>
            <a:ext cx="772395" cy="430887"/>
          </a:xfrm>
          <a:prstGeom prst="rect">
            <a:avLst/>
          </a:prstGeom>
          <a:noFill/>
        </p:spPr>
        <p:txBody>
          <a:bodyPr wrap="square" rtlCol="0">
            <a:spAutoFit/>
          </a:bodyPr>
          <a:lstStyle/>
          <a:p>
            <a:pPr algn="ctr"/>
            <a:r>
              <a:rPr lang="es-MX" sz="1100"/>
              <a:t>Febrero 2000</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116163" y="3215293"/>
            <a:ext cx="1133062" cy="261610"/>
          </a:xfrm>
          <a:prstGeom prst="rect">
            <a:avLst/>
          </a:prstGeom>
          <a:noFill/>
        </p:spPr>
        <p:txBody>
          <a:bodyPr wrap="square" rtlCol="0">
            <a:spAutoFit/>
          </a:bodyPr>
          <a:lstStyle/>
          <a:p>
            <a:pPr algn="ctr"/>
            <a:r>
              <a:rPr lang="es-MX" sz="1100"/>
              <a:t>Fecha de baja</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5456250" y="3235172"/>
            <a:ext cx="1133062" cy="261610"/>
          </a:xfrm>
          <a:prstGeom prst="rect">
            <a:avLst/>
          </a:prstGeom>
          <a:noFill/>
        </p:spPr>
        <p:txBody>
          <a:bodyPr wrap="square" rtlCol="0">
            <a:spAutoFit/>
          </a:bodyPr>
          <a:lstStyle/>
          <a:p>
            <a:pPr algn="ctr"/>
            <a:r>
              <a:rPr lang="es-MX" sz="1100"/>
              <a:t>Año reporte</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3276267" y="3228545"/>
            <a:ext cx="1133062" cy="261610"/>
          </a:xfrm>
          <a:prstGeom prst="rect">
            <a:avLst/>
          </a:prstGeom>
          <a:noFill/>
        </p:spPr>
        <p:txBody>
          <a:bodyPr wrap="square" rtlCol="0">
            <a:spAutoFit/>
          </a:bodyPr>
          <a:lstStyle/>
          <a:p>
            <a:pPr algn="ctr"/>
            <a:r>
              <a:rPr lang="es-MX" sz="1100" b="1"/>
              <a:t>&lt;=</a:t>
            </a:r>
          </a:p>
        </p:txBody>
      </p:sp>
      <p:pic>
        <p:nvPicPr>
          <p:cNvPr id="16" name="Imagen 15">
            <a:extLst>
              <a:ext uri="{FF2B5EF4-FFF2-40B4-BE49-F238E27FC236}">
                <a16:creationId xmlns:a16="http://schemas.microsoft.com/office/drawing/2014/main" id="{5934C5FC-9E93-48D9-9752-76E209E5DA42}"/>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98972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59879" y="1272209"/>
            <a:ext cx="6619666" cy="2915478"/>
          </a:xfrm>
          <a:prstGeom prst="rect">
            <a:avLst/>
          </a:prstGeom>
        </p:spPr>
        <p:txBody>
          <a:bodyPr spcFirstLastPara="1" wrap="square" lIns="91425" tIns="91425" rIns="91425" bIns="91425" anchor="t" anchorCtr="0">
            <a:noAutofit/>
          </a:bodyPr>
          <a:lstStyle/>
          <a:p>
            <a:pPr marL="0" indent="0">
              <a:buNone/>
            </a:pPr>
            <a:r>
              <a:rPr lang="es-MX" sz="1600"/>
              <a:t>Se reportará la fecha en que ocurrió el deceso del TITULAR DE LA PENSIÓN.</a:t>
            </a:r>
          </a:p>
          <a:p>
            <a:pPr marL="285750" indent="-285750"/>
            <a:endParaRPr lang="es-MX" sz="1600"/>
          </a:p>
          <a:p>
            <a:pPr marL="285750" indent="-285750"/>
            <a:r>
              <a:rPr lang="es-MX" sz="1600"/>
              <a:t>La </a:t>
            </a:r>
            <a:r>
              <a:rPr lang="es-MX" sz="1600" b="1"/>
              <a:t>fecha de muerte </a:t>
            </a:r>
            <a:r>
              <a:rPr lang="es-MX" sz="1600"/>
              <a:t>es </a:t>
            </a:r>
            <a:r>
              <a:rPr lang="es-MX" sz="1600" b="1"/>
              <a:t>distinta</a:t>
            </a:r>
            <a:r>
              <a:rPr lang="es-MX" sz="1600"/>
              <a:t> de vacío entonces la causa de baja debe ser </a:t>
            </a:r>
            <a:r>
              <a:rPr lang="es-MX" sz="1600" b="1"/>
              <a:t>igual </a:t>
            </a:r>
            <a:r>
              <a:rPr lang="es-MX" sz="1600"/>
              <a:t>a muerte (clave 01).</a:t>
            </a:r>
          </a:p>
          <a:p>
            <a:pPr marL="285750" indent="-285750"/>
            <a:endParaRPr lang="es-MX" sz="1600"/>
          </a:p>
          <a:p>
            <a:pPr marL="285750" indent="-285750"/>
            <a:r>
              <a:rPr lang="es-MX" sz="1600"/>
              <a:t>La </a:t>
            </a:r>
            <a:r>
              <a:rPr lang="es-MX" sz="1600" b="1"/>
              <a:t>fecha de muerte </a:t>
            </a:r>
            <a:r>
              <a:rPr lang="es-MX" sz="1600"/>
              <a:t>es </a:t>
            </a:r>
            <a:r>
              <a:rPr lang="es-MX" sz="1600" b="1"/>
              <a:t>igual</a:t>
            </a:r>
            <a:r>
              <a:rPr lang="es-MX" sz="1600"/>
              <a:t> a vacío entonces la causa de baja debe ser </a:t>
            </a:r>
            <a:r>
              <a:rPr lang="es-MX" sz="1600" b="1"/>
              <a:t>distinto </a:t>
            </a:r>
            <a:r>
              <a:rPr lang="es-MX" sz="1600"/>
              <a:t>a muerte (clave 01).</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muerte</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CDEDDA70-37A1-45E6-A864-8538222C2670}"/>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86329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59879" y="1590261"/>
            <a:ext cx="6619666" cy="2597426"/>
          </a:xfrm>
          <a:prstGeom prst="rect">
            <a:avLst/>
          </a:prstGeom>
        </p:spPr>
        <p:txBody>
          <a:bodyPr spcFirstLastPara="1" wrap="square" lIns="91425" tIns="91425" rIns="91425" bIns="91425" anchor="t" anchorCtr="0">
            <a:noAutofit/>
          </a:bodyPr>
          <a:lstStyle/>
          <a:p>
            <a:pPr marL="285750" indent="-285750"/>
            <a:r>
              <a:rPr lang="es-MX" sz="1600"/>
              <a:t>Si la </a:t>
            </a:r>
            <a:r>
              <a:rPr lang="es-MX" sz="1600" b="1"/>
              <a:t>fecha de muerte </a:t>
            </a:r>
            <a:r>
              <a:rPr lang="es-MX" sz="1600"/>
              <a:t>es </a:t>
            </a:r>
            <a:r>
              <a:rPr lang="es-MX" sz="1600" b="1"/>
              <a:t>distinta</a:t>
            </a:r>
            <a:r>
              <a:rPr lang="es-MX" sz="1600"/>
              <a:t> de vacío entonces la </a:t>
            </a:r>
            <a:r>
              <a:rPr lang="es-MX" sz="1600" b="1"/>
              <a:t>fecha de muerte</a:t>
            </a:r>
            <a:r>
              <a:rPr lang="es-MX" sz="1600"/>
              <a:t> debe ser </a:t>
            </a:r>
            <a:r>
              <a:rPr lang="es-MX" sz="1600" b="1"/>
              <a:t>menor</a:t>
            </a:r>
            <a:r>
              <a:rPr lang="es-MX" sz="1600"/>
              <a:t> o </a:t>
            </a:r>
            <a:r>
              <a:rPr lang="es-MX" sz="1600" b="1"/>
              <a:t>igual</a:t>
            </a:r>
            <a:r>
              <a:rPr lang="es-MX" sz="1600"/>
              <a:t> a fecha de baja.</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muerte</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35AE67C-5560-4038-A826-2C080BDD517C}"/>
              </a:ext>
            </a:extLst>
          </p:cNvPr>
          <p:cNvCxnSpPr>
            <a:cxnSpLocks/>
          </p:cNvCxnSpPr>
          <p:nvPr/>
        </p:nvCxnSpPr>
        <p:spPr>
          <a:xfrm>
            <a:off x="1164306" y="3734864"/>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83EA2337-6D14-4200-9EC7-6874DDDEC475}"/>
              </a:ext>
            </a:extLst>
          </p:cNvPr>
          <p:cNvCxnSpPr>
            <a:cxnSpLocks/>
          </p:cNvCxnSpPr>
          <p:nvPr/>
        </p:nvCxnSpPr>
        <p:spPr>
          <a:xfrm>
            <a:off x="5988827" y="3549333"/>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B6C2E3BB-ED91-4CD7-8533-D1F892D0ADBF}"/>
              </a:ext>
            </a:extLst>
          </p:cNvPr>
          <p:cNvCxnSpPr>
            <a:cxnSpLocks/>
          </p:cNvCxnSpPr>
          <p:nvPr/>
        </p:nvCxnSpPr>
        <p:spPr>
          <a:xfrm>
            <a:off x="4418444" y="3555959"/>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FE0D142D-CC2A-4950-88B5-04A31EABB5DC}"/>
              </a:ext>
            </a:extLst>
          </p:cNvPr>
          <p:cNvCxnSpPr>
            <a:cxnSpLocks/>
          </p:cNvCxnSpPr>
          <p:nvPr/>
        </p:nvCxnSpPr>
        <p:spPr>
          <a:xfrm>
            <a:off x="3027756" y="3520641"/>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0DD9711B-475B-496C-839E-D8630B58F70C}"/>
              </a:ext>
            </a:extLst>
          </p:cNvPr>
          <p:cNvSpPr txBox="1"/>
          <p:nvPr/>
        </p:nvSpPr>
        <p:spPr>
          <a:xfrm>
            <a:off x="5497160" y="3902766"/>
            <a:ext cx="1007165" cy="430887"/>
          </a:xfrm>
          <a:prstGeom prst="rect">
            <a:avLst/>
          </a:prstGeom>
          <a:noFill/>
        </p:spPr>
        <p:txBody>
          <a:bodyPr wrap="square" rtlCol="0">
            <a:spAutoFit/>
          </a:bodyPr>
          <a:lstStyle/>
          <a:p>
            <a:pPr algn="ctr"/>
            <a:r>
              <a:rPr lang="es-MX" sz="1100"/>
              <a:t>Febrero 2020</a:t>
            </a:r>
          </a:p>
        </p:txBody>
      </p:sp>
      <p:cxnSp>
        <p:nvCxnSpPr>
          <p:cNvPr id="21" name="Conector recto 20">
            <a:extLst>
              <a:ext uri="{FF2B5EF4-FFF2-40B4-BE49-F238E27FC236}">
                <a16:creationId xmlns:a16="http://schemas.microsoft.com/office/drawing/2014/main" id="{436E9F53-352F-4AE3-934E-01C0AD584077}"/>
              </a:ext>
            </a:extLst>
          </p:cNvPr>
          <p:cNvCxnSpPr>
            <a:cxnSpLocks/>
          </p:cNvCxnSpPr>
          <p:nvPr/>
        </p:nvCxnSpPr>
        <p:spPr>
          <a:xfrm>
            <a:off x="1628192" y="3505260"/>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DCCB3614-899C-4ED9-A02B-37A33175FB67}"/>
              </a:ext>
            </a:extLst>
          </p:cNvPr>
          <p:cNvSpPr txBox="1"/>
          <p:nvPr/>
        </p:nvSpPr>
        <p:spPr>
          <a:xfrm>
            <a:off x="3157845" y="3933221"/>
            <a:ext cx="1258957" cy="261610"/>
          </a:xfrm>
          <a:prstGeom prst="rect">
            <a:avLst/>
          </a:prstGeom>
          <a:noFill/>
        </p:spPr>
        <p:txBody>
          <a:bodyPr wrap="square" rtlCol="0">
            <a:spAutoFit/>
          </a:bodyPr>
          <a:lstStyle/>
          <a:p>
            <a:pPr algn="ctr"/>
            <a:r>
              <a:rPr lang="es-MX" sz="1100"/>
              <a:t>. . . </a:t>
            </a:r>
          </a:p>
        </p:txBody>
      </p:sp>
      <p:sp>
        <p:nvSpPr>
          <p:cNvPr id="23" name="CuadroTexto 22">
            <a:extLst>
              <a:ext uri="{FF2B5EF4-FFF2-40B4-BE49-F238E27FC236}">
                <a16:creationId xmlns:a16="http://schemas.microsoft.com/office/drawing/2014/main" id="{05299308-634C-4F4D-B8D4-558BC0688668}"/>
              </a:ext>
            </a:extLst>
          </p:cNvPr>
          <p:cNvSpPr txBox="1"/>
          <p:nvPr/>
        </p:nvSpPr>
        <p:spPr>
          <a:xfrm>
            <a:off x="1229473" y="3940769"/>
            <a:ext cx="772395" cy="430887"/>
          </a:xfrm>
          <a:prstGeom prst="rect">
            <a:avLst/>
          </a:prstGeom>
          <a:noFill/>
        </p:spPr>
        <p:txBody>
          <a:bodyPr wrap="square" rtlCol="0">
            <a:spAutoFit/>
          </a:bodyPr>
          <a:lstStyle/>
          <a:p>
            <a:pPr algn="ctr"/>
            <a:r>
              <a:rPr lang="es-MX" sz="1100"/>
              <a:t>Febrero 2019</a:t>
            </a:r>
          </a:p>
        </p:txBody>
      </p:sp>
      <p:sp>
        <p:nvSpPr>
          <p:cNvPr id="24" name="CuadroTexto 23">
            <a:extLst>
              <a:ext uri="{FF2B5EF4-FFF2-40B4-BE49-F238E27FC236}">
                <a16:creationId xmlns:a16="http://schemas.microsoft.com/office/drawing/2014/main" id="{980B5FE4-B733-4357-A6C3-31FB60C5A82B}"/>
              </a:ext>
            </a:extLst>
          </p:cNvPr>
          <p:cNvSpPr txBox="1"/>
          <p:nvPr/>
        </p:nvSpPr>
        <p:spPr>
          <a:xfrm>
            <a:off x="1049902" y="3056266"/>
            <a:ext cx="1133062" cy="430887"/>
          </a:xfrm>
          <a:prstGeom prst="rect">
            <a:avLst/>
          </a:prstGeom>
          <a:noFill/>
        </p:spPr>
        <p:txBody>
          <a:bodyPr wrap="square" rtlCol="0">
            <a:spAutoFit/>
          </a:bodyPr>
          <a:lstStyle/>
          <a:p>
            <a:pPr algn="ctr"/>
            <a:r>
              <a:rPr lang="es-MX" sz="1100"/>
              <a:t>Fecha de muerte</a:t>
            </a:r>
          </a:p>
        </p:txBody>
      </p:sp>
      <p:sp>
        <p:nvSpPr>
          <p:cNvPr id="25" name="CuadroTexto 24">
            <a:extLst>
              <a:ext uri="{FF2B5EF4-FFF2-40B4-BE49-F238E27FC236}">
                <a16:creationId xmlns:a16="http://schemas.microsoft.com/office/drawing/2014/main" id="{03BA3908-7E86-4D2C-90F2-9EFF1F9C1565}"/>
              </a:ext>
            </a:extLst>
          </p:cNvPr>
          <p:cNvSpPr txBox="1"/>
          <p:nvPr/>
        </p:nvSpPr>
        <p:spPr>
          <a:xfrm>
            <a:off x="5496005" y="3089396"/>
            <a:ext cx="1133062" cy="261610"/>
          </a:xfrm>
          <a:prstGeom prst="rect">
            <a:avLst/>
          </a:prstGeom>
          <a:noFill/>
        </p:spPr>
        <p:txBody>
          <a:bodyPr wrap="square" rtlCol="0">
            <a:spAutoFit/>
          </a:bodyPr>
          <a:lstStyle/>
          <a:p>
            <a:pPr algn="ctr"/>
            <a:r>
              <a:rPr lang="es-MX" sz="1100"/>
              <a:t>Fecha de baja</a:t>
            </a:r>
          </a:p>
        </p:txBody>
      </p:sp>
      <p:sp>
        <p:nvSpPr>
          <p:cNvPr id="26" name="CuadroTexto 25">
            <a:extLst>
              <a:ext uri="{FF2B5EF4-FFF2-40B4-BE49-F238E27FC236}">
                <a16:creationId xmlns:a16="http://schemas.microsoft.com/office/drawing/2014/main" id="{0BF8EE19-3B1E-414A-9223-17BA10A0B16A}"/>
              </a:ext>
            </a:extLst>
          </p:cNvPr>
          <p:cNvSpPr txBox="1"/>
          <p:nvPr/>
        </p:nvSpPr>
        <p:spPr>
          <a:xfrm>
            <a:off x="3196753" y="3135778"/>
            <a:ext cx="1133062" cy="261610"/>
          </a:xfrm>
          <a:prstGeom prst="rect">
            <a:avLst/>
          </a:prstGeom>
          <a:noFill/>
        </p:spPr>
        <p:txBody>
          <a:bodyPr wrap="square" rtlCol="0">
            <a:spAutoFit/>
          </a:bodyPr>
          <a:lstStyle/>
          <a:p>
            <a:pPr algn="ctr"/>
            <a:r>
              <a:rPr lang="es-MX" sz="1100" b="1"/>
              <a:t>&lt;=</a:t>
            </a:r>
          </a:p>
        </p:txBody>
      </p:sp>
      <p:pic>
        <p:nvPicPr>
          <p:cNvPr id="27" name="Imagen 26">
            <a:extLst>
              <a:ext uri="{FF2B5EF4-FFF2-40B4-BE49-F238E27FC236}">
                <a16:creationId xmlns:a16="http://schemas.microsoft.com/office/drawing/2014/main" id="{26BEE744-F670-4FF6-88C6-7F5C7A559A24}"/>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pic>
        <p:nvPicPr>
          <p:cNvPr id="28" name="Imagen 27">
            <a:extLst>
              <a:ext uri="{FF2B5EF4-FFF2-40B4-BE49-F238E27FC236}">
                <a16:creationId xmlns:a16="http://schemas.microsoft.com/office/drawing/2014/main" id="{E3606592-C310-4AB1-83E5-29362DCEAC61}"/>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665720" y="3375660"/>
            <a:ext cx="1722120" cy="1722120"/>
          </a:xfrm>
          <a:prstGeom prst="rect">
            <a:avLst/>
          </a:prstGeom>
        </p:spPr>
      </p:pic>
    </p:spTree>
    <p:extLst>
      <p:ext uri="{BB962C8B-B14F-4D97-AF65-F5344CB8AC3E}">
        <p14:creationId xmlns:p14="http://schemas.microsoft.com/office/powerpoint/2010/main" val="36911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lgn="just">
              <a:buNone/>
            </a:pPr>
            <a:r>
              <a:rPr lang="es-MX" sz="1600"/>
              <a:t>Fecha en la cual se emite el documento de resolución. Esta fecha se conservará al fallecer el TITULAR DE LA PENSIÓN y emitirse en los registros correspondientes al Seguro de Sobrevivencia.</a:t>
            </a:r>
            <a:endParaRPr lang="es-ES"/>
          </a:p>
          <a:p>
            <a:pPr marL="285750" indent="-285750"/>
            <a:endParaRPr lang="es-MX" sz="1600"/>
          </a:p>
          <a:p>
            <a:pPr marL="285750" indent="-285750" algn="just"/>
            <a:r>
              <a:rPr lang="es-MX" sz="1600"/>
              <a:t>Si tipo de pensión es </a:t>
            </a:r>
            <a:r>
              <a:rPr lang="es-MX" sz="1600" b="1"/>
              <a:t>igual</a:t>
            </a:r>
            <a:r>
              <a:rPr lang="es-MX" sz="1600"/>
              <a:t> a incapacidad total (clave 01), incapacidad parcial (clave 02), invalidez (clave 03), retiro anticipado (clave 11),  cesantía (clave 12) o vejez (clave 13) entonces la </a:t>
            </a:r>
            <a:r>
              <a:rPr lang="es-MX" sz="1600" b="1"/>
              <a:t>fecha de resolución </a:t>
            </a:r>
            <a:r>
              <a:rPr lang="es-MX" sz="1600"/>
              <a:t>debe ser </a:t>
            </a:r>
            <a:r>
              <a:rPr lang="es-MX" sz="1600" b="1"/>
              <a:t>menor</a:t>
            </a:r>
            <a:r>
              <a:rPr lang="es-MX" sz="1600"/>
              <a:t> o </a:t>
            </a:r>
            <a:r>
              <a:rPr lang="es-MX" sz="1600" b="1"/>
              <a:t>igual</a:t>
            </a:r>
            <a:r>
              <a:rPr lang="es-MX" sz="1600"/>
              <a:t> a fecha de baja).</a:t>
            </a:r>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resolución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1243F807-D9FE-4B80-BCF4-D343B63B4C5F}"/>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196803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20121" y="1192695"/>
            <a:ext cx="6619666" cy="3061253"/>
          </a:xfrm>
          <a:prstGeom prst="rect">
            <a:avLst/>
          </a:prstGeom>
        </p:spPr>
        <p:txBody>
          <a:bodyPr spcFirstLastPara="1" wrap="square" lIns="91425" tIns="91425" rIns="91425" bIns="91425" anchor="t" anchorCtr="0">
            <a:noAutofit/>
          </a:bodyPr>
          <a:lstStyle/>
          <a:p>
            <a:pPr marL="285750" indent="-285750" algn="just"/>
            <a:r>
              <a:rPr lang="es-MX" sz="1600"/>
              <a:t>Si tipo de pensión es </a:t>
            </a:r>
            <a:r>
              <a:rPr lang="es-MX" sz="1600" b="1"/>
              <a:t>igual</a:t>
            </a:r>
            <a:r>
              <a:rPr lang="es-MX" sz="1600"/>
              <a:t> a incapacidad total (clave 01), incapacidad parcial (clave 02), invalidez (clave 03), retiro anticipado (clave 11),  cesantía (clave 12) o vejez (clave 13) y la </a:t>
            </a:r>
            <a:r>
              <a:rPr lang="es-MX" sz="1600" b="1"/>
              <a:t>fecha de muerte</a:t>
            </a:r>
            <a:r>
              <a:rPr lang="es-MX" sz="1600"/>
              <a:t> es </a:t>
            </a:r>
            <a:r>
              <a:rPr lang="es-MX" sz="1600" b="1"/>
              <a:t>distinto</a:t>
            </a:r>
            <a:r>
              <a:rPr lang="es-MX" sz="1600"/>
              <a:t> de vacío entonces la </a:t>
            </a:r>
            <a:r>
              <a:rPr lang="es-MX" sz="1600" b="1"/>
              <a:t>fecha de resolución </a:t>
            </a:r>
            <a:r>
              <a:rPr lang="es-MX" sz="1600"/>
              <a:t>debe ser </a:t>
            </a:r>
            <a:r>
              <a:rPr lang="es-MX" sz="1600" b="1"/>
              <a:t>menor</a:t>
            </a:r>
            <a:r>
              <a:rPr lang="es-MX" sz="1600"/>
              <a:t> o </a:t>
            </a:r>
            <a:r>
              <a:rPr lang="es-MX" sz="1600" b="1"/>
              <a:t>igual</a:t>
            </a:r>
            <a:r>
              <a:rPr lang="es-MX" sz="1600"/>
              <a:t> a fecha de muerte.</a:t>
            </a:r>
            <a:endParaRPr lang="es-ES"/>
          </a:p>
          <a:p>
            <a:pPr marL="285750" indent="-285750" algn="just"/>
            <a:endParaRPr lang="es-MX" sz="1600"/>
          </a:p>
          <a:p>
            <a:pPr marL="285750" indent="-285750" algn="just"/>
            <a:r>
              <a:rPr lang="es-MX" sz="1600"/>
              <a:t>La </a:t>
            </a:r>
            <a:r>
              <a:rPr lang="es-MX" sz="1600" b="1"/>
              <a:t>fecha de resolución</a:t>
            </a:r>
            <a:r>
              <a:rPr lang="es-MX" sz="1600"/>
              <a:t> debe ser </a:t>
            </a:r>
            <a:r>
              <a:rPr lang="es-MX" sz="1600" b="1"/>
              <a:t>mayor</a:t>
            </a:r>
            <a:r>
              <a:rPr lang="es-MX" sz="1600"/>
              <a:t> a la fecha de inicio de derecho.</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resolución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7F41B15A-2D85-4C93-B862-1E7D69F8F226}"/>
              </a:ext>
            </a:extLst>
          </p:cNvPr>
          <p:cNvCxnSpPr>
            <a:cxnSpLocks/>
          </p:cNvCxnSpPr>
          <p:nvPr/>
        </p:nvCxnSpPr>
        <p:spPr>
          <a:xfrm>
            <a:off x="1230568" y="4039664"/>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929E911F-D90E-435E-A93B-2707C4120AE0}"/>
              </a:ext>
            </a:extLst>
          </p:cNvPr>
          <p:cNvCxnSpPr>
            <a:cxnSpLocks/>
          </p:cNvCxnSpPr>
          <p:nvPr/>
        </p:nvCxnSpPr>
        <p:spPr>
          <a:xfrm>
            <a:off x="6055089" y="3854133"/>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F93E3438-8882-43AD-A77F-0EA29656C311}"/>
              </a:ext>
            </a:extLst>
          </p:cNvPr>
          <p:cNvCxnSpPr>
            <a:cxnSpLocks/>
          </p:cNvCxnSpPr>
          <p:nvPr/>
        </p:nvCxnSpPr>
        <p:spPr>
          <a:xfrm>
            <a:off x="4484706" y="3860759"/>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3BCEB45-2FE7-4200-8027-587A8434B360}"/>
              </a:ext>
            </a:extLst>
          </p:cNvPr>
          <p:cNvCxnSpPr>
            <a:cxnSpLocks/>
          </p:cNvCxnSpPr>
          <p:nvPr/>
        </p:nvCxnSpPr>
        <p:spPr>
          <a:xfrm>
            <a:off x="3094018" y="3825441"/>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2D995B64-4B97-460E-B187-FF8C5EA414A9}"/>
              </a:ext>
            </a:extLst>
          </p:cNvPr>
          <p:cNvSpPr txBox="1"/>
          <p:nvPr/>
        </p:nvSpPr>
        <p:spPr>
          <a:xfrm>
            <a:off x="5563422" y="4207566"/>
            <a:ext cx="1007165" cy="430887"/>
          </a:xfrm>
          <a:prstGeom prst="rect">
            <a:avLst/>
          </a:prstGeom>
          <a:noFill/>
        </p:spPr>
        <p:txBody>
          <a:bodyPr wrap="square" rtlCol="0">
            <a:spAutoFit/>
          </a:bodyPr>
          <a:lstStyle/>
          <a:p>
            <a:pPr algn="ctr"/>
            <a:r>
              <a:rPr lang="es-MX" sz="1100"/>
              <a:t>Junio</a:t>
            </a:r>
          </a:p>
          <a:p>
            <a:pPr algn="ctr"/>
            <a:r>
              <a:rPr lang="es-MX" sz="1100"/>
              <a:t>2020</a:t>
            </a:r>
          </a:p>
        </p:txBody>
      </p:sp>
      <p:cxnSp>
        <p:nvCxnSpPr>
          <p:cNvPr id="10" name="Conector recto 9">
            <a:extLst>
              <a:ext uri="{FF2B5EF4-FFF2-40B4-BE49-F238E27FC236}">
                <a16:creationId xmlns:a16="http://schemas.microsoft.com/office/drawing/2014/main" id="{F14BF926-AF0F-470E-A4CA-BEE553D48DAB}"/>
              </a:ext>
            </a:extLst>
          </p:cNvPr>
          <p:cNvCxnSpPr>
            <a:cxnSpLocks/>
          </p:cNvCxnSpPr>
          <p:nvPr/>
        </p:nvCxnSpPr>
        <p:spPr>
          <a:xfrm>
            <a:off x="1694454" y="3810060"/>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7A8DC894-8141-4511-B4F9-D12E7ED4F5EB}"/>
              </a:ext>
            </a:extLst>
          </p:cNvPr>
          <p:cNvSpPr txBox="1"/>
          <p:nvPr/>
        </p:nvSpPr>
        <p:spPr>
          <a:xfrm>
            <a:off x="3224107" y="4238021"/>
            <a:ext cx="1258957" cy="261610"/>
          </a:xfrm>
          <a:prstGeom prst="rect">
            <a:avLst/>
          </a:prstGeom>
          <a:noFill/>
        </p:spPr>
        <p:txBody>
          <a:bodyPr wrap="square" rtlCol="0">
            <a:spAutoFit/>
          </a:bodyPr>
          <a:lstStyle/>
          <a:p>
            <a:pPr algn="ctr"/>
            <a:r>
              <a:rPr lang="es-MX" sz="1100"/>
              <a:t>. . . </a:t>
            </a:r>
          </a:p>
        </p:txBody>
      </p:sp>
      <p:sp>
        <p:nvSpPr>
          <p:cNvPr id="12" name="CuadroTexto 11">
            <a:extLst>
              <a:ext uri="{FF2B5EF4-FFF2-40B4-BE49-F238E27FC236}">
                <a16:creationId xmlns:a16="http://schemas.microsoft.com/office/drawing/2014/main" id="{D3616E6B-ADD1-4DFD-9B3B-15827EEC45B6}"/>
              </a:ext>
            </a:extLst>
          </p:cNvPr>
          <p:cNvSpPr txBox="1"/>
          <p:nvPr/>
        </p:nvSpPr>
        <p:spPr>
          <a:xfrm>
            <a:off x="1295735" y="4245569"/>
            <a:ext cx="772395" cy="430887"/>
          </a:xfrm>
          <a:prstGeom prst="rect">
            <a:avLst/>
          </a:prstGeom>
          <a:noFill/>
        </p:spPr>
        <p:txBody>
          <a:bodyPr wrap="square" rtlCol="0">
            <a:spAutoFit/>
          </a:bodyPr>
          <a:lstStyle/>
          <a:p>
            <a:pPr algn="ctr"/>
            <a:r>
              <a:rPr lang="es-MX" sz="1100"/>
              <a:t>Febrero 2020</a:t>
            </a:r>
          </a:p>
        </p:txBody>
      </p:sp>
      <p:sp>
        <p:nvSpPr>
          <p:cNvPr id="13" name="CuadroTexto 12">
            <a:extLst>
              <a:ext uri="{FF2B5EF4-FFF2-40B4-BE49-F238E27FC236}">
                <a16:creationId xmlns:a16="http://schemas.microsoft.com/office/drawing/2014/main" id="{79D133B2-5E67-4B6F-84DF-E149B62F878E}"/>
              </a:ext>
            </a:extLst>
          </p:cNvPr>
          <p:cNvSpPr txBox="1"/>
          <p:nvPr/>
        </p:nvSpPr>
        <p:spPr>
          <a:xfrm>
            <a:off x="5529137" y="3294805"/>
            <a:ext cx="1133062" cy="430887"/>
          </a:xfrm>
          <a:prstGeom prst="rect">
            <a:avLst/>
          </a:prstGeom>
          <a:noFill/>
        </p:spPr>
        <p:txBody>
          <a:bodyPr wrap="square" rtlCol="0">
            <a:spAutoFit/>
          </a:bodyPr>
          <a:lstStyle/>
          <a:p>
            <a:pPr algn="ctr"/>
            <a:r>
              <a:rPr lang="es-MX" sz="1100"/>
              <a:t>Fecha de resolución</a:t>
            </a:r>
          </a:p>
        </p:txBody>
      </p:sp>
      <p:sp>
        <p:nvSpPr>
          <p:cNvPr id="14" name="CuadroTexto 13">
            <a:extLst>
              <a:ext uri="{FF2B5EF4-FFF2-40B4-BE49-F238E27FC236}">
                <a16:creationId xmlns:a16="http://schemas.microsoft.com/office/drawing/2014/main" id="{83B76782-D4F0-4A26-8B30-38E3297FA617}"/>
              </a:ext>
            </a:extLst>
          </p:cNvPr>
          <p:cNvSpPr txBox="1"/>
          <p:nvPr/>
        </p:nvSpPr>
        <p:spPr>
          <a:xfrm>
            <a:off x="1175797" y="3301432"/>
            <a:ext cx="1133062" cy="430887"/>
          </a:xfrm>
          <a:prstGeom prst="rect">
            <a:avLst/>
          </a:prstGeom>
          <a:noFill/>
        </p:spPr>
        <p:txBody>
          <a:bodyPr wrap="square" rtlCol="0">
            <a:spAutoFit/>
          </a:bodyPr>
          <a:lstStyle/>
          <a:p>
            <a:pPr algn="ctr"/>
            <a:r>
              <a:rPr lang="es-MX" sz="1100"/>
              <a:t>Fecho de inicio del derecho</a:t>
            </a:r>
          </a:p>
        </p:txBody>
      </p:sp>
      <p:sp>
        <p:nvSpPr>
          <p:cNvPr id="15" name="CuadroTexto 14">
            <a:extLst>
              <a:ext uri="{FF2B5EF4-FFF2-40B4-BE49-F238E27FC236}">
                <a16:creationId xmlns:a16="http://schemas.microsoft.com/office/drawing/2014/main" id="{8619B5FA-51AC-4906-984D-C75ED3D00BB9}"/>
              </a:ext>
            </a:extLst>
          </p:cNvPr>
          <p:cNvSpPr txBox="1"/>
          <p:nvPr/>
        </p:nvSpPr>
        <p:spPr>
          <a:xfrm>
            <a:off x="3342528" y="3427326"/>
            <a:ext cx="1133062" cy="261610"/>
          </a:xfrm>
          <a:prstGeom prst="rect">
            <a:avLst/>
          </a:prstGeom>
          <a:noFill/>
        </p:spPr>
        <p:txBody>
          <a:bodyPr wrap="square" rtlCol="0">
            <a:spAutoFit/>
          </a:bodyPr>
          <a:lstStyle/>
          <a:p>
            <a:pPr algn="ctr"/>
            <a:r>
              <a:rPr lang="es-MX" sz="1100" b="1"/>
              <a:t>&lt;</a:t>
            </a:r>
          </a:p>
        </p:txBody>
      </p:sp>
      <p:pic>
        <p:nvPicPr>
          <p:cNvPr id="16" name="Imagen 15">
            <a:extLst>
              <a:ext uri="{FF2B5EF4-FFF2-40B4-BE49-F238E27FC236}">
                <a16:creationId xmlns:a16="http://schemas.microsoft.com/office/drawing/2014/main" id="{058E7C3E-5320-4411-A243-FFAA4838A9CE}"/>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960418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605583"/>
            <a:ext cx="6619666" cy="3061253"/>
          </a:xfrm>
          <a:prstGeom prst="rect">
            <a:avLst/>
          </a:prstGeom>
        </p:spPr>
        <p:txBody>
          <a:bodyPr spcFirstLastPara="1" wrap="square" lIns="91425" tIns="91425" rIns="91425" bIns="91425" anchor="t" anchorCtr="0">
            <a:noAutofit/>
          </a:bodyPr>
          <a:lstStyle/>
          <a:p>
            <a:pPr marL="285750" indent="-285750" algn="just"/>
            <a:r>
              <a:rPr lang="es-MX" sz="1600" dirty="0"/>
              <a:t>Si el Sistema de Seguridad Social es igual al IMSS (clave 1) entonces la </a:t>
            </a:r>
            <a:r>
              <a:rPr lang="es-MX" sz="1600" b="1"/>
              <a:t>fecha de resolución </a:t>
            </a:r>
            <a:r>
              <a:rPr lang="es-MX" sz="1600" dirty="0"/>
              <a:t>debe ser </a:t>
            </a:r>
            <a:r>
              <a:rPr lang="es-MX" sz="1600" b="1"/>
              <a:t>mayor </a:t>
            </a:r>
            <a:r>
              <a:rPr lang="es-MX" sz="1600"/>
              <a:t>o</a:t>
            </a:r>
            <a:r>
              <a:rPr lang="es-MX" sz="1600" b="1"/>
              <a:t> igual </a:t>
            </a:r>
            <a:r>
              <a:rPr lang="es-MX" sz="1600"/>
              <a:t>al 1/julio/1997.</a:t>
            </a:r>
            <a:endParaRPr lang="es-ES"/>
          </a:p>
          <a:p>
            <a:pPr marL="285750" indent="-285750"/>
            <a:endParaRPr lang="es-MX" sz="1600"/>
          </a:p>
          <a:p>
            <a:pPr marL="285750" indent="-285750"/>
            <a:endParaRPr lang="es-MX" sz="1600" dirty="0"/>
          </a:p>
          <a:p>
            <a:pPr marL="285750" indent="-285750" algn="just"/>
            <a:r>
              <a:rPr lang="es-MX" sz="1600"/>
              <a:t>Si el Sistema de Seguridad Social es igual al ISSSTE (clave 2) entonces la </a:t>
            </a:r>
            <a:r>
              <a:rPr lang="es-MX" sz="1600" b="1"/>
              <a:t>fecha de resolución </a:t>
            </a:r>
            <a:r>
              <a:rPr lang="es-MX" sz="1600"/>
              <a:t>debe ser </a:t>
            </a:r>
            <a:r>
              <a:rPr lang="es-MX" sz="1600" b="1"/>
              <a:t>mayor </a:t>
            </a:r>
            <a:r>
              <a:rPr lang="es-MX" sz="1600" dirty="0"/>
              <a:t>o</a:t>
            </a:r>
            <a:r>
              <a:rPr lang="es-MX" sz="1600" b="1"/>
              <a:t> igual </a:t>
            </a:r>
            <a:r>
              <a:rPr lang="es-MX" sz="1600"/>
              <a:t>al 1/marzo/2007.</a:t>
            </a:r>
          </a:p>
          <a:p>
            <a:pPr marL="285750" indent="-285750"/>
            <a:endParaRPr lang="es-MX" sz="1600" dirty="0"/>
          </a:p>
          <a:p>
            <a:pPr marL="285750" indent="-285750"/>
            <a:endParaRPr lang="es-MX" sz="1600"/>
          </a:p>
          <a:p>
            <a:pPr marL="285750" indent="-285750"/>
            <a:endParaRPr lang="es-MX" sz="1600"/>
          </a:p>
          <a:p>
            <a:pPr marL="285750" indent="-285750"/>
            <a:endParaRPr lang="es-MX" sz="1600"/>
          </a:p>
          <a:p>
            <a:pPr marL="285750" lvl="0" indent="-285750" algn="l" rtl="0">
              <a:spcBef>
                <a:spcPts val="0"/>
              </a:spcBef>
              <a:spcAft>
                <a:spcPts val="0"/>
              </a:spcAft>
            </a:pPr>
            <a:endParaRPr lang="es-MX" sz="1600"/>
          </a:p>
          <a:p>
            <a:pPr marL="285750" lvl="0" indent="-285750" algn="l" rtl="0">
              <a:spcBef>
                <a:spcPts val="0"/>
              </a:spcBef>
              <a:spcAft>
                <a:spcPts val="0"/>
              </a:spcAft>
            </a:pPr>
            <a:endParaRPr lang="es-MX" sz="1600"/>
          </a:p>
          <a:p>
            <a:pPr marL="0" lvl="0" indent="0" algn="l" rtl="0">
              <a:spcBef>
                <a:spcPts val="0"/>
              </a:spcBef>
              <a:spcAft>
                <a:spcPts val="0"/>
              </a:spcAft>
              <a:buNone/>
            </a:pPr>
            <a:endParaRPr lang="es-MX" sz="1600"/>
          </a:p>
          <a:p>
            <a:pPr marL="0" indent="0">
              <a:buNone/>
            </a:pPr>
            <a:endParaRPr lang="es-MX" sz="1600"/>
          </a:p>
          <a:p>
            <a:pPr marL="0" indent="0">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resolución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592868B4-4AD2-4270-8BEF-7A775F31E80E}"/>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947744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46626" y="1243918"/>
            <a:ext cx="6619666" cy="23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a:t>El valor de la variable debe estar en el catálogo de </a:t>
            </a:r>
            <a:r>
              <a:rPr lang="es-MX" b="1"/>
              <a:t>Entidad</a:t>
            </a:r>
            <a:r>
              <a:rPr lang="es-MX"/>
              <a:t>.</a:t>
            </a:r>
            <a:endParaRP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Entidad</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a 7">
            <a:extLst>
              <a:ext uri="{FF2B5EF4-FFF2-40B4-BE49-F238E27FC236}">
                <a16:creationId xmlns:a16="http://schemas.microsoft.com/office/drawing/2014/main" id="{3287E3F9-E06D-4869-9286-06A8DE3F4856}"/>
              </a:ext>
            </a:extLst>
          </p:cNvPr>
          <p:cNvGraphicFramePr>
            <a:graphicFrameLocks noGrp="1"/>
          </p:cNvGraphicFramePr>
          <p:nvPr>
            <p:extLst>
              <p:ext uri="{D42A27DB-BD31-4B8C-83A1-F6EECF244321}">
                <p14:modId xmlns:p14="http://schemas.microsoft.com/office/powerpoint/2010/main" val="4270711141"/>
              </p:ext>
            </p:extLst>
          </p:nvPr>
        </p:nvGraphicFramePr>
        <p:xfrm>
          <a:off x="1548776" y="1900989"/>
          <a:ext cx="4238045" cy="1744511"/>
        </p:xfrm>
        <a:graphic>
          <a:graphicData uri="http://schemas.openxmlformats.org/drawingml/2006/table">
            <a:tbl>
              <a:tblPr/>
              <a:tblGrid>
                <a:gridCol w="1218400">
                  <a:extLst>
                    <a:ext uri="{9D8B030D-6E8A-4147-A177-3AD203B41FA5}">
                      <a16:colId xmlns:a16="http://schemas.microsoft.com/office/drawing/2014/main" val="1123678291"/>
                    </a:ext>
                  </a:extLst>
                </a:gridCol>
                <a:gridCol w="3019645">
                  <a:extLst>
                    <a:ext uri="{9D8B030D-6E8A-4147-A177-3AD203B41FA5}">
                      <a16:colId xmlns:a16="http://schemas.microsoft.com/office/drawing/2014/main" val="3416913185"/>
                    </a:ext>
                  </a:extLst>
                </a:gridCol>
              </a:tblGrid>
              <a:tr h="42260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s-ES" sz="1400" b="1">
                          <a:solidFill>
                            <a:schemeClr val="bg1"/>
                          </a:solidFill>
                          <a:effectLst/>
                        </a:rPr>
                        <a:t>Clave</a:t>
                      </a:r>
                      <a:endParaRPr lang="es-MX" sz="240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s-ES" sz="1400" b="1">
                          <a:solidFill>
                            <a:schemeClr val="bg1"/>
                          </a:solidFill>
                          <a:effectLst/>
                        </a:rPr>
                        <a:t>Entidad federativa</a:t>
                      </a:r>
                      <a:endParaRPr lang="es-MX" sz="240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191090839"/>
                  </a:ext>
                </a:extLst>
              </a:tr>
              <a:tr h="191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s-ES" sz="1400">
                          <a:solidFill>
                            <a:srgbClr val="000000"/>
                          </a:solidFill>
                          <a:effectLst/>
                        </a:rPr>
                        <a:t>01</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just"/>
                      <a:r>
                        <a:rPr lang="es-ES" sz="1400">
                          <a:solidFill>
                            <a:srgbClr val="000000"/>
                          </a:solidFill>
                          <a:effectLst/>
                        </a:rPr>
                        <a:t>Aguascalientes</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5530781"/>
                  </a:ext>
                </a:extLst>
              </a:tr>
              <a:tr h="191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s-ES" sz="1400">
                          <a:solidFill>
                            <a:srgbClr val="000000"/>
                          </a:solidFill>
                          <a:effectLst/>
                        </a:rPr>
                        <a:t>02</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just"/>
                      <a:r>
                        <a:rPr lang="es-ES" sz="1400">
                          <a:solidFill>
                            <a:srgbClr val="000000"/>
                          </a:solidFill>
                          <a:effectLst/>
                        </a:rPr>
                        <a:t>Baja California</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892757"/>
                  </a:ext>
                </a:extLst>
              </a:tr>
              <a:tr h="1919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s-ES" sz="1400">
                          <a:solidFill>
                            <a:srgbClr val="000000"/>
                          </a:solidFill>
                          <a:effectLst/>
                        </a:rPr>
                        <a:t>03</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just"/>
                      <a:r>
                        <a:rPr lang="es-ES" sz="1400">
                          <a:solidFill>
                            <a:srgbClr val="000000"/>
                          </a:solidFill>
                          <a:effectLst/>
                        </a:rPr>
                        <a:t>Baja California Sur</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160668"/>
                  </a:ext>
                </a:extLst>
              </a:tr>
              <a:tr h="22727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s-ES" sz="1400">
                          <a:solidFill>
                            <a:srgbClr val="000000"/>
                          </a:solidFill>
                          <a:effectLst/>
                        </a:rPr>
                        <a:t>04</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just"/>
                      <a:r>
                        <a:rPr lang="es-ES" sz="1400">
                          <a:solidFill>
                            <a:srgbClr val="000000"/>
                          </a:solidFill>
                          <a:effectLst/>
                        </a:rPr>
                        <a:t>Campeche</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5874995"/>
                  </a:ext>
                </a:extLst>
              </a:tr>
              <a:tr h="22727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s-ES" sz="1400">
                          <a:solidFill>
                            <a:srgbClr val="000000"/>
                          </a:solidFill>
                          <a:effectLst/>
                        </a:rPr>
                        <a:t>05</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just"/>
                      <a:r>
                        <a:rPr lang="es-ES" sz="1400">
                          <a:solidFill>
                            <a:srgbClr val="000000"/>
                          </a:solidFill>
                          <a:effectLst/>
                        </a:rPr>
                        <a:t>Coahuila</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3221087"/>
                  </a:ext>
                </a:extLst>
              </a:tr>
              <a:tr h="22727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ctr"/>
                      <a:r>
                        <a:rPr lang="es-ES" sz="1400">
                          <a:solidFill>
                            <a:srgbClr val="000000"/>
                          </a:solidFill>
                          <a:effectLst/>
                        </a:rPr>
                        <a:t>06</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just"/>
                      <a:r>
                        <a:rPr lang="es-ES" sz="1400">
                          <a:solidFill>
                            <a:srgbClr val="000000"/>
                          </a:solidFill>
                          <a:effectLst/>
                        </a:rPr>
                        <a:t>Colima</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2485386"/>
                  </a:ext>
                </a:extLst>
              </a:tr>
            </a:tbl>
          </a:graphicData>
        </a:graphic>
      </p:graphicFrame>
      <p:sp>
        <p:nvSpPr>
          <p:cNvPr id="9" name="Google Shape;110;p18">
            <a:extLst>
              <a:ext uri="{FF2B5EF4-FFF2-40B4-BE49-F238E27FC236}">
                <a16:creationId xmlns:a16="http://schemas.microsoft.com/office/drawing/2014/main" id="{95820861-C48C-40AF-B8F8-7BA048DE9DDE}"/>
              </a:ext>
            </a:extLst>
          </p:cNvPr>
          <p:cNvSpPr txBox="1">
            <a:spLocks/>
          </p:cNvSpPr>
          <p:nvPr/>
        </p:nvSpPr>
        <p:spPr>
          <a:xfrm>
            <a:off x="1410717" y="3688658"/>
            <a:ext cx="4403751" cy="4148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Clr>
                <a:srgbClr val="0053A3"/>
              </a:buClr>
              <a:buFont typeface="Inria Serif Light"/>
              <a:buNone/>
            </a:pPr>
            <a:r>
              <a:rPr lang="es-MX" sz="1000">
                <a:solidFill>
                  <a:srgbClr val="263238"/>
                </a:solidFill>
                <a:latin typeface="Source Sans Pro" panose="020B0503030403020204" pitchFamily="34" charset="0"/>
                <a:ea typeface="Source Sans Pro" panose="020B0503030403020204" pitchFamily="34" charset="0"/>
              </a:rPr>
              <a:t>El catálogo completo se encuentra en la liga: https://www.cnsf.gob.mx/Sistemas/Paginas/InformacionEstadistica.aspx  </a:t>
            </a:r>
          </a:p>
        </p:txBody>
      </p:sp>
      <p:pic>
        <p:nvPicPr>
          <p:cNvPr id="7" name="Imagen 6">
            <a:extLst>
              <a:ext uri="{FF2B5EF4-FFF2-40B4-BE49-F238E27FC236}">
                <a16:creationId xmlns:a16="http://schemas.microsoft.com/office/drawing/2014/main" id="{C2B0C718-3FB0-4F8B-AB6C-5860DCB0F0A5}"/>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4251545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MX" sz="1600"/>
              <a:t>Se identificará la tasa de reserva que se utilizó para calcular la reserva matemática.</a:t>
            </a:r>
          </a:p>
          <a:p>
            <a:pPr marL="0" indent="0">
              <a:buNone/>
            </a:pPr>
            <a:endParaRPr lang="es-MX" sz="1600"/>
          </a:p>
          <a:p>
            <a:pPr marL="0" indent="0">
              <a:buNone/>
            </a:pPr>
            <a:r>
              <a:rPr lang="es-MX" sz="1600"/>
              <a:t>Esta tasa deberá reportarse con punto decimal, sin que pueda ser una cifra negativa.</a:t>
            </a:r>
          </a:p>
          <a:p>
            <a:pPr marL="0" indent="0">
              <a:buNone/>
            </a:pPr>
            <a:endParaRPr lang="es-MX" sz="1600"/>
          </a:p>
          <a:p>
            <a:pPr marL="285750" indent="-285750"/>
            <a:endParaRPr lang="es-MX" sz="1600"/>
          </a:p>
          <a:p>
            <a:pPr marL="285750" indent="-285750"/>
            <a:r>
              <a:rPr lang="es-MX" sz="1600"/>
              <a:t>La </a:t>
            </a:r>
            <a:r>
              <a:rPr lang="es-MX" sz="1600" b="1"/>
              <a:t>tasa de reserva </a:t>
            </a:r>
            <a:r>
              <a:rPr lang="es-MX" sz="1600"/>
              <a:t>debe ser </a:t>
            </a:r>
            <a:r>
              <a:rPr lang="es-MX" sz="1600" b="1"/>
              <a:t>mayor</a:t>
            </a:r>
            <a:r>
              <a:rPr lang="es-MX" sz="1600"/>
              <a:t> a 0.</a:t>
            </a:r>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Tasa de reserva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8D03D9D3-F9E7-4968-BD58-0A2487D2DA24}"/>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703391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MX" sz="1600"/>
              <a:t>Se identificará con el número 1 si el monto de la pensión es menor o igual a la pensión garantizada (</a:t>
            </a:r>
            <a:r>
              <a:rPr lang="es-MX" sz="1600" err="1"/>
              <a:t>pg</a:t>
            </a:r>
            <a:r>
              <a:rPr lang="es-MX" sz="1600"/>
              <a:t>) del sistema de seguridad social correspondiente y en caso de ser mayor se reportará cero.</a:t>
            </a:r>
          </a:p>
          <a:p>
            <a:pPr marL="285750" indent="-285750"/>
            <a:endParaRPr lang="es-MX" sz="1600"/>
          </a:p>
          <a:p>
            <a:pPr marL="285750" indent="-285750"/>
            <a:endParaRPr lang="es-MX" sz="1600"/>
          </a:p>
          <a:p>
            <a:pPr marL="285750" indent="-285750"/>
            <a:r>
              <a:rPr lang="es-MX" sz="1600"/>
              <a:t>La </a:t>
            </a:r>
            <a:r>
              <a:rPr lang="es-MX" sz="1600" b="1"/>
              <a:t>pensión mínima </a:t>
            </a:r>
            <a:r>
              <a:rPr lang="es-MX" sz="1600"/>
              <a:t>debe ser </a:t>
            </a:r>
            <a:r>
              <a:rPr lang="es-MX" sz="1600" b="1"/>
              <a:t>igual</a:t>
            </a:r>
            <a:r>
              <a:rPr lang="es-MX" sz="1600"/>
              <a:t> a 0 o 1.</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Pensión mínima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ACA3FC56-128D-4EA5-9136-048D0EF669DB}"/>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745520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511827"/>
          </a:xfrm>
          <a:prstGeom prst="rect">
            <a:avLst/>
          </a:prstGeom>
        </p:spPr>
        <p:txBody>
          <a:bodyPr spcFirstLastPara="1" wrap="square" lIns="91425" tIns="91425" rIns="91425" bIns="91425" anchor="t" anchorCtr="0">
            <a:noAutofit/>
          </a:bodyPr>
          <a:lstStyle/>
          <a:p>
            <a:pPr marL="0" indent="0" algn="just">
              <a:buNone/>
            </a:pPr>
            <a:r>
              <a:rPr lang="es-MX" sz="1600"/>
              <a:t>Se registrará la renta mensual que corresponda al TITULAR DE LA PENSIÓN o beneficiarios. El importe incluirá las ayudas asistenciales y las asignaciones familiares tanto del titular de la pensión como de los beneficiarios.</a:t>
            </a:r>
            <a:endParaRPr lang="es-ES"/>
          </a:p>
          <a:p>
            <a:pPr marL="0" indent="0" algn="just">
              <a:buNone/>
            </a:pPr>
            <a:endParaRPr lang="es-MX" sz="1600"/>
          </a:p>
          <a:p>
            <a:pPr marL="0" indent="0" algn="just">
              <a:buNone/>
            </a:pPr>
            <a:r>
              <a:rPr lang="es-MX" sz="1600"/>
              <a:t>El importe de la renta mensual de la pensión a la fecha de reporte, corresponde al monto de la pensión actualizada en el último febrero, de acuerdo al incremento del Índice Nacional de Precios al Consumidor del año calendario anterior al del ejercicio en cuestión.</a:t>
            </a:r>
          </a:p>
          <a:p>
            <a:pPr marL="285750" indent="-285750"/>
            <a:endParaRPr lang="es-MX" sz="1600"/>
          </a:p>
          <a:p>
            <a:pPr marL="285750" indent="-285750"/>
            <a:endParaRPr lang="es-MX" sz="1600"/>
          </a:p>
          <a:p>
            <a:pPr marL="285750" indent="-285750"/>
            <a:r>
              <a:rPr lang="es-MX" sz="1600"/>
              <a:t>El </a:t>
            </a:r>
            <a:r>
              <a:rPr lang="es-MX" sz="1600" b="1"/>
              <a:t>monto de la renta mensual </a:t>
            </a:r>
            <a:r>
              <a:rPr lang="es-MX" sz="1600"/>
              <a:t>debe ser mayor o igual a 0.</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Monto de la renta mensual</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02DF5DEE-58CC-4AA4-85A3-627FEF694B2F}"/>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76591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360395" y="978715"/>
            <a:ext cx="43230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Titular</a:t>
            </a:r>
            <a:endParaRPr/>
          </a:p>
        </p:txBody>
      </p:sp>
      <p:sp>
        <p:nvSpPr>
          <p:cNvPr id="279" name="Google Shape;279;p39"/>
          <p:cNvSpPr txBox="1">
            <a:spLocks noGrp="1"/>
          </p:cNvSpPr>
          <p:nvPr>
            <p:ph type="subTitle" idx="1"/>
          </p:nvPr>
        </p:nvSpPr>
        <p:spPr>
          <a:xfrm>
            <a:off x="1867952" y="2200581"/>
            <a:ext cx="5458200" cy="2288291"/>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s-MX" sz="1800"/>
              <a:t>En este archivo se deberán reportar los datos del trabajador afiliado a un sistema de seguridad social que dio origen a los beneficios de una pensión, aun cuando este ya haya fallecido. Este archivo se reportará cuando el pensionado o alguno de sus beneficiarios hayan tenido derechos vigentes al menos durante un día del ejercicio.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600"/>
              <a:t>El valor de la variable debe estar en el catálogo de </a:t>
            </a:r>
            <a:r>
              <a:rPr lang="es-MX" sz="1600" b="1"/>
              <a:t>Modalidad de pensión</a:t>
            </a:r>
            <a:r>
              <a:rPr lang="es-MX" sz="1600"/>
              <a:t>.</a:t>
            </a:r>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Modalidad de pensión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88A90DD8-588D-473B-A99D-1396A7D75122}"/>
              </a:ext>
            </a:extLst>
          </p:cNvPr>
          <p:cNvGraphicFramePr>
            <a:graphicFrameLocks noGrp="1"/>
          </p:cNvGraphicFramePr>
          <p:nvPr>
            <p:extLst>
              <p:ext uri="{D42A27DB-BD31-4B8C-83A1-F6EECF244321}">
                <p14:modId xmlns:p14="http://schemas.microsoft.com/office/powerpoint/2010/main" val="2224090415"/>
              </p:ext>
            </p:extLst>
          </p:nvPr>
        </p:nvGraphicFramePr>
        <p:xfrm>
          <a:off x="1871028" y="2016836"/>
          <a:ext cx="4222534" cy="1787067"/>
        </p:xfrm>
        <a:graphic>
          <a:graphicData uri="http://schemas.openxmlformats.org/drawingml/2006/table">
            <a:tbl>
              <a:tblPr/>
              <a:tblGrid>
                <a:gridCol w="737106">
                  <a:extLst>
                    <a:ext uri="{9D8B030D-6E8A-4147-A177-3AD203B41FA5}">
                      <a16:colId xmlns:a16="http://schemas.microsoft.com/office/drawing/2014/main" val="1040332086"/>
                    </a:ext>
                  </a:extLst>
                </a:gridCol>
                <a:gridCol w="3485428">
                  <a:extLst>
                    <a:ext uri="{9D8B030D-6E8A-4147-A177-3AD203B41FA5}">
                      <a16:colId xmlns:a16="http://schemas.microsoft.com/office/drawing/2014/main" val="1157112614"/>
                    </a:ext>
                  </a:extLst>
                </a:gridCol>
              </a:tblGrid>
              <a:tr h="452371">
                <a:tc>
                  <a:txBody>
                    <a:bodyPr/>
                    <a:lstStyle/>
                    <a:p>
                      <a:pPr marL="0" indent="0" algn="ctr">
                        <a:lnSpc>
                          <a:spcPts val="1420"/>
                        </a:lnSpc>
                        <a:spcAft>
                          <a:spcPts val="505"/>
                        </a:spcAft>
                      </a:pPr>
                      <a:r>
                        <a:rPr lang="es-ES" sz="1200" b="1">
                          <a:solidFill>
                            <a:schemeClr val="bg1"/>
                          </a:solidFill>
                          <a:effectLst/>
                          <a:latin typeface="Soberana Sans" panose="02000000000000000000" pitchFamily="50" charset="0"/>
                          <a:ea typeface="Times New Roman" panose="02020603050405020304" pitchFamily="18" charset="0"/>
                        </a:rPr>
                        <a:t>Clave</a:t>
                      </a:r>
                      <a:endParaRPr lang="es-MX" sz="120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indent="0" algn="ctr">
                        <a:lnSpc>
                          <a:spcPts val="1420"/>
                        </a:lnSpc>
                        <a:spcAft>
                          <a:spcPts val="505"/>
                        </a:spcAft>
                      </a:pPr>
                      <a:r>
                        <a:rPr lang="es-ES" sz="1200" b="1">
                          <a:solidFill>
                            <a:schemeClr val="bg1"/>
                          </a:solidFill>
                          <a:effectLst/>
                          <a:latin typeface="Soberana Sans" panose="02000000000000000000" pitchFamily="50" charset="0"/>
                          <a:ea typeface="Times New Roman" panose="02020603050405020304" pitchFamily="18" charset="0"/>
                        </a:rPr>
                        <a:t>Modalidad de Pensión</a:t>
                      </a:r>
                      <a:endParaRPr lang="es-MX" sz="120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63801750"/>
                  </a:ext>
                </a:extLst>
              </a:tr>
              <a:tr h="452540">
                <a:tc>
                  <a:txBody>
                    <a:bodyPr/>
                    <a:lstStyle/>
                    <a:p>
                      <a:pPr indent="182880" algn="ctr">
                        <a:lnSpc>
                          <a:spcPts val="1420"/>
                        </a:lnSpc>
                        <a:spcAft>
                          <a:spcPts val="505"/>
                        </a:spcAft>
                      </a:pPr>
                      <a:r>
                        <a:rPr lang="es-ES" sz="1200">
                          <a:effectLst/>
                          <a:latin typeface="Soberana Sans" panose="02000000000000000000" pitchFamily="50" charset="0"/>
                          <a:ea typeface="Times New Roman" panose="02020603050405020304" pitchFamily="18" charset="0"/>
                        </a:rPr>
                        <a:t>1</a:t>
                      </a:r>
                      <a:endParaRPr lang="es-MX" sz="1200">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420"/>
                        </a:lnSpc>
                        <a:spcAft>
                          <a:spcPts val="505"/>
                        </a:spcAft>
                      </a:pPr>
                      <a:r>
                        <a:rPr lang="es-ES" sz="1200">
                          <a:effectLst/>
                          <a:latin typeface="Soberana Sans" panose="02000000000000000000" pitchFamily="50" charset="0"/>
                          <a:ea typeface="Times New Roman" panose="02020603050405020304" pitchFamily="18" charset="0"/>
                        </a:rPr>
                        <a:t>RCV de sobrevivencia de retiro programado</a:t>
                      </a:r>
                      <a:endParaRPr lang="es-MX" sz="1200">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990656"/>
                  </a:ext>
                </a:extLst>
              </a:tr>
              <a:tr h="214808">
                <a:tc>
                  <a:txBody>
                    <a:bodyPr/>
                    <a:lstStyle/>
                    <a:p>
                      <a:pPr indent="182880" algn="ctr">
                        <a:lnSpc>
                          <a:spcPts val="1420"/>
                        </a:lnSpc>
                        <a:spcAft>
                          <a:spcPts val="505"/>
                        </a:spcAft>
                      </a:pPr>
                      <a:r>
                        <a:rPr lang="es-ES" sz="1200">
                          <a:effectLst/>
                          <a:latin typeface="Soberana Sans" panose="02000000000000000000" pitchFamily="50" charset="0"/>
                          <a:ea typeface="Times New Roman" panose="02020603050405020304" pitchFamily="18" charset="0"/>
                        </a:rPr>
                        <a:t>2</a:t>
                      </a:r>
                      <a:endParaRPr lang="es-MX" sz="1200">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420"/>
                        </a:lnSpc>
                        <a:spcAft>
                          <a:spcPts val="505"/>
                        </a:spcAft>
                      </a:pPr>
                      <a:r>
                        <a:rPr lang="es-ES" sz="1200">
                          <a:effectLst/>
                          <a:latin typeface="Soberana Sans" panose="02000000000000000000" pitchFamily="50" charset="0"/>
                          <a:ea typeface="Times New Roman" panose="02020603050405020304" pitchFamily="18" charset="0"/>
                        </a:rPr>
                        <a:t>RCV en Renta Vitalicia</a:t>
                      </a:r>
                      <a:endParaRPr lang="es-MX" sz="1200">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279681"/>
                  </a:ext>
                </a:extLst>
              </a:tr>
              <a:tr h="452540">
                <a:tc>
                  <a:txBody>
                    <a:bodyPr/>
                    <a:lstStyle/>
                    <a:p>
                      <a:pPr indent="182880" algn="ctr">
                        <a:lnSpc>
                          <a:spcPts val="1420"/>
                        </a:lnSpc>
                        <a:spcAft>
                          <a:spcPts val="505"/>
                        </a:spcAft>
                      </a:pPr>
                      <a:r>
                        <a:rPr lang="es-ES" sz="1200">
                          <a:effectLst/>
                          <a:latin typeface="Soberana Sans" panose="02000000000000000000" pitchFamily="50" charset="0"/>
                          <a:ea typeface="Times New Roman" panose="02020603050405020304" pitchFamily="18" charset="0"/>
                        </a:rPr>
                        <a:t>3</a:t>
                      </a:r>
                      <a:endParaRPr lang="es-MX" sz="1200">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420"/>
                        </a:lnSpc>
                        <a:spcAft>
                          <a:spcPts val="505"/>
                        </a:spcAft>
                      </a:pPr>
                      <a:r>
                        <a:rPr lang="es-ES" sz="1200">
                          <a:effectLst/>
                          <a:latin typeface="Soberana Sans" panose="02000000000000000000" pitchFamily="50" charset="0"/>
                          <a:ea typeface="Times New Roman" panose="02020603050405020304" pitchFamily="18" charset="0"/>
                        </a:rPr>
                        <a:t>Pensión garantizada al que se refiere el Art. 172-A Ley IMSS y Art. 95 Ley ISSSTE</a:t>
                      </a:r>
                      <a:endParaRPr lang="es-MX" sz="1200">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369803"/>
                  </a:ext>
                </a:extLst>
              </a:tr>
              <a:tr h="214808">
                <a:tc>
                  <a:txBody>
                    <a:bodyPr/>
                    <a:lstStyle/>
                    <a:p>
                      <a:pPr indent="182880" algn="ctr">
                        <a:lnSpc>
                          <a:spcPts val="1420"/>
                        </a:lnSpc>
                        <a:spcAft>
                          <a:spcPts val="505"/>
                        </a:spcAft>
                      </a:pPr>
                      <a:r>
                        <a:rPr lang="es-ES" sz="1200">
                          <a:effectLst/>
                          <a:latin typeface="Soberana Sans" panose="02000000000000000000" pitchFamily="50" charset="0"/>
                          <a:ea typeface="Times New Roman" panose="02020603050405020304" pitchFamily="18" charset="0"/>
                        </a:rPr>
                        <a:t>9 </a:t>
                      </a:r>
                      <a:endParaRPr lang="es-MX" sz="1200">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420"/>
                        </a:lnSpc>
                        <a:spcAft>
                          <a:spcPts val="505"/>
                        </a:spcAft>
                      </a:pPr>
                      <a:r>
                        <a:rPr lang="es-ES" sz="1200">
                          <a:effectLst/>
                          <a:latin typeface="Soberana Sans" panose="02000000000000000000" pitchFamily="50" charset="0"/>
                          <a:ea typeface="Times New Roman" panose="02020603050405020304" pitchFamily="18" charset="0"/>
                        </a:rPr>
                        <a:t>No aplica</a:t>
                      </a:r>
                      <a:endParaRPr lang="es-MX" sz="1200">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751956"/>
                  </a:ext>
                </a:extLst>
              </a:tr>
            </a:tbl>
          </a:graphicData>
        </a:graphic>
      </p:graphicFrame>
      <p:pic>
        <p:nvPicPr>
          <p:cNvPr id="6" name="Imagen 5">
            <a:extLst>
              <a:ext uri="{FF2B5EF4-FFF2-40B4-BE49-F238E27FC236}">
                <a16:creationId xmlns:a16="http://schemas.microsoft.com/office/drawing/2014/main" id="{E8C7704F-79FF-465D-B473-7BD210BE5BDC}"/>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650851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285750" indent="-285750" algn="just"/>
            <a:r>
              <a:rPr lang="es-MX" sz="1600"/>
              <a:t>Si tipo de pensión es </a:t>
            </a:r>
            <a:r>
              <a:rPr lang="es-MX" sz="1600" b="1"/>
              <a:t>distinto</a:t>
            </a:r>
            <a:r>
              <a:rPr lang="es-MX" sz="1600"/>
              <a:t> de retiro anticipado (clave 11),  cesantía (clave 12) o vejez (clave 13) entonces la </a:t>
            </a:r>
            <a:r>
              <a:rPr lang="es-MX" sz="1600" b="1"/>
              <a:t>modalidad de pensión</a:t>
            </a:r>
            <a:r>
              <a:rPr lang="es-MX" sz="1600"/>
              <a:t> debe ser </a:t>
            </a:r>
            <a:r>
              <a:rPr lang="es-MX" sz="1600" b="1"/>
              <a:t>igual</a:t>
            </a:r>
            <a:r>
              <a:rPr lang="es-MX" sz="1600"/>
              <a:t> a No aplica (clave 9).</a:t>
            </a:r>
            <a:endParaRPr lang="es-ES"/>
          </a:p>
          <a:p>
            <a:pPr marL="285750" indent="-285750" algn="just"/>
            <a:endParaRPr lang="es-MX" sz="1600"/>
          </a:p>
          <a:p>
            <a:pPr marL="285750" indent="-285750" algn="just"/>
            <a:r>
              <a:rPr lang="es-MX" sz="1600"/>
              <a:t>Si la </a:t>
            </a:r>
            <a:r>
              <a:rPr lang="es-MX" sz="1600" b="1"/>
              <a:t>modalidad de pensión</a:t>
            </a:r>
            <a:r>
              <a:rPr lang="es-MX" sz="1600"/>
              <a:t> es </a:t>
            </a:r>
            <a:r>
              <a:rPr lang="es-MX" sz="1600" b="1"/>
              <a:t>igual</a:t>
            </a:r>
            <a:r>
              <a:rPr lang="es-MX" sz="1600"/>
              <a:t> a No aplica (clave 9) entonces el tipo de pensión es </a:t>
            </a:r>
            <a:r>
              <a:rPr lang="es-MX" sz="1600" b="1"/>
              <a:t>distinto</a:t>
            </a:r>
            <a:r>
              <a:rPr lang="es-MX" sz="1600"/>
              <a:t> de retiro anticipado (clave 11),  cesantía (clave 12) o vejez (clave 13).</a:t>
            </a:r>
          </a:p>
          <a:p>
            <a:pPr marL="285750" indent="-285750" algn="just"/>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Modalidad de pensión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634E6DFE-6461-4CC0-BCCE-558D8553250F}"/>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50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MX" sz="1600"/>
              <a:t>Se reportará mediante el catálogo 49 la procedencia del sistema de seguridad social del titular de la pensión. </a:t>
            </a:r>
          </a:p>
          <a:p>
            <a:pPr marL="0" indent="0">
              <a:buNone/>
            </a:pPr>
            <a:endParaRPr lang="es-MX" sz="1600"/>
          </a:p>
          <a:p>
            <a:pPr marL="0" indent="0">
              <a:buNone/>
            </a:pPr>
            <a:endParaRPr lang="es-MX" sz="1600"/>
          </a:p>
          <a:p>
            <a:pPr marL="0" indent="0">
              <a:buNone/>
            </a:pPr>
            <a:endParaRPr lang="es-MX" sz="1600"/>
          </a:p>
          <a:p>
            <a:pPr marL="0" indent="0">
              <a:buNone/>
            </a:pPr>
            <a:endParaRPr lang="es-MX" sz="1600"/>
          </a:p>
          <a:p>
            <a:pPr marL="0" indent="0">
              <a:buNone/>
            </a:pPr>
            <a:endParaRPr lang="es-MX" sz="1600"/>
          </a:p>
          <a:p>
            <a:pPr marL="0" indent="0">
              <a:buNone/>
            </a:pPr>
            <a:endParaRPr lang="es-MX" sz="1600"/>
          </a:p>
          <a:p>
            <a:pPr marL="0" indent="0">
              <a:buNone/>
            </a:pPr>
            <a:endParaRPr lang="es-MX" sz="1600"/>
          </a:p>
          <a:p>
            <a:pPr marL="285750" indent="-285750"/>
            <a:endParaRPr lang="es-MX" sz="1600"/>
          </a:p>
          <a:p>
            <a:pPr marL="0" indent="0">
              <a:buNone/>
            </a:pPr>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Sistema de Seguridad Social</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9B4903AD-C139-487E-B95F-466587A7280F}"/>
              </a:ext>
            </a:extLst>
          </p:cNvPr>
          <p:cNvGraphicFramePr>
            <a:graphicFrameLocks noGrp="1"/>
          </p:cNvGraphicFramePr>
          <p:nvPr>
            <p:extLst>
              <p:ext uri="{D42A27DB-BD31-4B8C-83A1-F6EECF244321}">
                <p14:modId xmlns:p14="http://schemas.microsoft.com/office/powerpoint/2010/main" val="1863349922"/>
              </p:ext>
            </p:extLst>
          </p:nvPr>
        </p:nvGraphicFramePr>
        <p:xfrm>
          <a:off x="2399386" y="2282342"/>
          <a:ext cx="3102254" cy="908153"/>
        </p:xfrm>
        <a:graphic>
          <a:graphicData uri="http://schemas.openxmlformats.org/drawingml/2006/table">
            <a:tbl>
              <a:tblPr/>
              <a:tblGrid>
                <a:gridCol w="823242">
                  <a:extLst>
                    <a:ext uri="{9D8B030D-6E8A-4147-A177-3AD203B41FA5}">
                      <a16:colId xmlns:a16="http://schemas.microsoft.com/office/drawing/2014/main" val="1686412836"/>
                    </a:ext>
                  </a:extLst>
                </a:gridCol>
                <a:gridCol w="2279012">
                  <a:extLst>
                    <a:ext uri="{9D8B030D-6E8A-4147-A177-3AD203B41FA5}">
                      <a16:colId xmlns:a16="http://schemas.microsoft.com/office/drawing/2014/main" val="2038726247"/>
                    </a:ext>
                  </a:extLst>
                </a:gridCol>
              </a:tblGrid>
              <a:tr h="465791">
                <a:tc>
                  <a:txBody>
                    <a:bodyPr/>
                    <a:lstStyle/>
                    <a:p>
                      <a:pPr indent="182880" algn="ctr">
                        <a:lnSpc>
                          <a:spcPts val="1420"/>
                        </a:lnSpc>
                        <a:spcAft>
                          <a:spcPts val="505"/>
                        </a:spcAft>
                      </a:pPr>
                      <a:r>
                        <a:rPr lang="es-ES" sz="1200" b="1">
                          <a:effectLst/>
                          <a:latin typeface="Soberana Sans" panose="02000000000000000000" pitchFamily="50" charset="0"/>
                          <a:ea typeface="Times New Roman" panose="02020603050405020304" pitchFamily="18" charset="0"/>
                        </a:rPr>
                        <a:t>Clave</a:t>
                      </a:r>
                      <a:endParaRPr lang="es-MX" sz="1200">
                        <a:effectLst/>
                        <a:latin typeface="Arial" panose="020B0604020202020204" pitchFamily="34" charset="0"/>
                        <a:ea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420"/>
                        </a:lnSpc>
                        <a:spcAft>
                          <a:spcPts val="505"/>
                        </a:spcAft>
                      </a:pPr>
                      <a:r>
                        <a:rPr lang="es-ES" sz="1200" b="1">
                          <a:effectLst/>
                          <a:latin typeface="Soberana Sans" panose="02000000000000000000" pitchFamily="50" charset="0"/>
                          <a:ea typeface="Times New Roman" panose="02020603050405020304" pitchFamily="18" charset="0"/>
                        </a:rPr>
                        <a:t>Sistema de Seguridad Social</a:t>
                      </a:r>
                      <a:endParaRPr lang="es-MX" sz="1200">
                        <a:effectLst/>
                        <a:latin typeface="Arial" panose="020B0604020202020204" pitchFamily="34" charset="0"/>
                        <a:ea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523074"/>
                  </a:ext>
                </a:extLst>
              </a:tr>
              <a:tr h="221181">
                <a:tc>
                  <a:txBody>
                    <a:bodyPr/>
                    <a:lstStyle/>
                    <a:p>
                      <a:pPr indent="182880" algn="ctr">
                        <a:lnSpc>
                          <a:spcPts val="1420"/>
                        </a:lnSpc>
                        <a:spcAft>
                          <a:spcPts val="505"/>
                        </a:spcAft>
                      </a:pPr>
                      <a:r>
                        <a:rPr lang="es-ES" sz="1200">
                          <a:effectLst/>
                          <a:latin typeface="Soberana Sans" panose="02000000000000000000" pitchFamily="50" charset="0"/>
                          <a:ea typeface="Times New Roman" panose="02020603050405020304" pitchFamily="18" charset="0"/>
                        </a:rPr>
                        <a:t>1</a:t>
                      </a:r>
                      <a:endParaRPr lang="es-MX" sz="1200">
                        <a:effectLst/>
                        <a:latin typeface="Arial" panose="020B0604020202020204" pitchFamily="34" charset="0"/>
                        <a:ea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420"/>
                        </a:lnSpc>
                        <a:spcAft>
                          <a:spcPts val="505"/>
                        </a:spcAft>
                      </a:pPr>
                      <a:r>
                        <a:rPr lang="es-ES" sz="1200">
                          <a:effectLst/>
                          <a:latin typeface="Soberana Sans" panose="02000000000000000000" pitchFamily="50" charset="0"/>
                          <a:ea typeface="Times New Roman" panose="02020603050405020304" pitchFamily="18" charset="0"/>
                        </a:rPr>
                        <a:t>IMSS</a:t>
                      </a:r>
                      <a:endParaRPr lang="es-MX" sz="1200">
                        <a:effectLst/>
                        <a:latin typeface="Arial" panose="020B0604020202020204" pitchFamily="34" charset="0"/>
                        <a:ea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724993"/>
                  </a:ext>
                </a:extLst>
              </a:tr>
              <a:tr h="221181">
                <a:tc>
                  <a:txBody>
                    <a:bodyPr/>
                    <a:lstStyle/>
                    <a:p>
                      <a:pPr indent="182880" algn="ctr">
                        <a:lnSpc>
                          <a:spcPts val="1420"/>
                        </a:lnSpc>
                        <a:spcAft>
                          <a:spcPts val="505"/>
                        </a:spcAft>
                      </a:pPr>
                      <a:r>
                        <a:rPr lang="es-ES" sz="1200">
                          <a:effectLst/>
                          <a:latin typeface="Soberana Sans" panose="02000000000000000000" pitchFamily="50" charset="0"/>
                          <a:ea typeface="Times New Roman" panose="02020603050405020304" pitchFamily="18" charset="0"/>
                        </a:rPr>
                        <a:t>2</a:t>
                      </a:r>
                      <a:endParaRPr lang="es-MX" sz="1200">
                        <a:effectLst/>
                        <a:latin typeface="Arial" panose="020B0604020202020204" pitchFamily="34" charset="0"/>
                        <a:ea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420"/>
                        </a:lnSpc>
                        <a:spcAft>
                          <a:spcPts val="505"/>
                        </a:spcAft>
                      </a:pPr>
                      <a:r>
                        <a:rPr lang="es-ES" sz="1200">
                          <a:effectLst/>
                          <a:latin typeface="Soberana Sans" panose="02000000000000000000" pitchFamily="50" charset="0"/>
                          <a:ea typeface="Times New Roman" panose="02020603050405020304" pitchFamily="18" charset="0"/>
                        </a:rPr>
                        <a:t>ISSSTE</a:t>
                      </a:r>
                      <a:endParaRPr lang="es-MX" sz="1200">
                        <a:effectLst/>
                        <a:latin typeface="Arial" panose="020B0604020202020204" pitchFamily="34" charset="0"/>
                        <a:ea typeface="Times New Roman" panose="02020603050405020304" pitchFamily="18"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908943"/>
                  </a:ext>
                </a:extLst>
              </a:tr>
            </a:tbl>
          </a:graphicData>
        </a:graphic>
      </p:graphicFrame>
      <p:pic>
        <p:nvPicPr>
          <p:cNvPr id="6" name="Imagen 5">
            <a:extLst>
              <a:ext uri="{FF2B5EF4-FFF2-40B4-BE49-F238E27FC236}">
                <a16:creationId xmlns:a16="http://schemas.microsoft.com/office/drawing/2014/main" id="{01BCFA0B-1ED4-4C79-9B3C-72E23E5BF79B}"/>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140134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472070"/>
          </a:xfrm>
          <a:prstGeom prst="rect">
            <a:avLst/>
          </a:prstGeom>
        </p:spPr>
        <p:txBody>
          <a:bodyPr spcFirstLastPara="1" wrap="square" lIns="91425" tIns="91425" rIns="91425" bIns="91425" anchor="t" anchorCtr="0">
            <a:noAutofit/>
          </a:bodyPr>
          <a:lstStyle/>
          <a:p>
            <a:pPr marL="0" indent="0" algn="just">
              <a:buNone/>
            </a:pPr>
            <a:r>
              <a:rPr lang="es-MX" dirty="0"/>
              <a:t>Se especificará el porcentaje de incapacidad que tenga el TITULAR DE LA PENSIÓN a la fecha de reporte.</a:t>
            </a:r>
            <a:endParaRPr lang="es-ES" dirty="0"/>
          </a:p>
          <a:p>
            <a:pPr marL="0" indent="0" algn="just">
              <a:buNone/>
            </a:pPr>
            <a:endParaRPr lang="es-MX" dirty="0"/>
          </a:p>
          <a:p>
            <a:pPr marL="0" indent="0" algn="just">
              <a:buNone/>
            </a:pPr>
            <a:r>
              <a:rPr lang="es-MX" dirty="0"/>
              <a:t>Este porcentaje se capturará como número entero.</a:t>
            </a:r>
          </a:p>
          <a:p>
            <a:pPr marL="0" indent="0">
              <a:buNone/>
            </a:pPr>
            <a:endParaRPr lang="es-MX" sz="1600"/>
          </a:p>
          <a:p>
            <a:pPr marL="0" indent="0">
              <a:buNone/>
            </a:pPr>
            <a:r>
              <a:rPr lang="es-MX" sz="1500" b="1" dirty="0"/>
              <a:t>Ejemplo</a:t>
            </a:r>
            <a:r>
              <a:rPr lang="es-MX" sz="1500" dirty="0"/>
              <a:t>: El porcentaje de valuación 75%, debe capturarse como 75.</a:t>
            </a:r>
          </a:p>
          <a:p>
            <a:pPr marL="285750" indent="-285750"/>
            <a:endParaRPr lang="es-MX" sz="1500" dirty="0"/>
          </a:p>
          <a:p>
            <a:pPr marL="285750" indent="-285750" algn="just"/>
            <a:r>
              <a:rPr lang="es-MX" sz="1500" dirty="0"/>
              <a:t>Si el Sistema de Seguridad Social es igual al IMSS (clave 1) entonces el </a:t>
            </a:r>
            <a:r>
              <a:rPr lang="es-MX" sz="1500" b="1" dirty="0"/>
              <a:t>porcentaje de valuación </a:t>
            </a:r>
            <a:r>
              <a:rPr lang="es-MX" sz="1500" dirty="0"/>
              <a:t>debe ser </a:t>
            </a:r>
            <a:r>
              <a:rPr lang="es-MX" sz="1500" b="1" dirty="0"/>
              <a:t>igual </a:t>
            </a:r>
            <a:r>
              <a:rPr lang="es-MX" sz="1500" dirty="0"/>
              <a:t>o</a:t>
            </a:r>
            <a:r>
              <a:rPr lang="es-MX" sz="1500" b="1" dirty="0"/>
              <a:t> mayor</a:t>
            </a:r>
            <a:r>
              <a:rPr lang="es-MX" sz="1500" dirty="0"/>
              <a:t> a 25 y </a:t>
            </a:r>
            <a:r>
              <a:rPr lang="es-MX" sz="1500" b="1" dirty="0"/>
              <a:t>menor</a:t>
            </a:r>
            <a:r>
              <a:rPr lang="es-MX" sz="1500" dirty="0"/>
              <a:t> a 100.</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Porcentaje de valuación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5EB6738-4A48-4FEA-8A7C-C361C46E7C40}"/>
              </a:ext>
            </a:extLst>
          </p:cNvPr>
          <p:cNvSpPr txBox="1"/>
          <p:nvPr/>
        </p:nvSpPr>
        <p:spPr>
          <a:xfrm>
            <a:off x="4927316" y="4061792"/>
            <a:ext cx="1007165" cy="338554"/>
          </a:xfrm>
          <a:prstGeom prst="rect">
            <a:avLst/>
          </a:prstGeom>
          <a:noFill/>
        </p:spPr>
        <p:txBody>
          <a:bodyPr wrap="square" lIns="91440" tIns="45720" rIns="91440" bIns="45720" rtlCol="0" anchor="t">
            <a:spAutoFit/>
          </a:bodyPr>
          <a:lstStyle/>
          <a:p>
            <a:pPr algn="ctr"/>
            <a:r>
              <a:rPr lang="es-MX" sz="1600" b="1" dirty="0"/>
              <a:t>&lt;</a:t>
            </a:r>
          </a:p>
        </p:txBody>
      </p:sp>
      <p:sp>
        <p:nvSpPr>
          <p:cNvPr id="6" name="CuadroTexto 5">
            <a:extLst>
              <a:ext uri="{FF2B5EF4-FFF2-40B4-BE49-F238E27FC236}">
                <a16:creationId xmlns:a16="http://schemas.microsoft.com/office/drawing/2014/main" id="{FF839855-543B-4435-B09E-C28AE26FD9A2}"/>
              </a:ext>
            </a:extLst>
          </p:cNvPr>
          <p:cNvSpPr txBox="1"/>
          <p:nvPr/>
        </p:nvSpPr>
        <p:spPr>
          <a:xfrm>
            <a:off x="2517913" y="4056804"/>
            <a:ext cx="2663686" cy="338554"/>
          </a:xfrm>
          <a:prstGeom prst="rect">
            <a:avLst/>
          </a:prstGeom>
          <a:noFill/>
        </p:spPr>
        <p:txBody>
          <a:bodyPr wrap="square" rtlCol="0">
            <a:spAutoFit/>
          </a:bodyPr>
          <a:lstStyle/>
          <a:p>
            <a:pPr algn="ctr"/>
            <a:r>
              <a:rPr lang="es-MX" sz="1600"/>
              <a:t>Porcentaje de valuación</a:t>
            </a:r>
          </a:p>
        </p:txBody>
      </p:sp>
      <p:sp>
        <p:nvSpPr>
          <p:cNvPr id="7" name="CuadroTexto 6">
            <a:extLst>
              <a:ext uri="{FF2B5EF4-FFF2-40B4-BE49-F238E27FC236}">
                <a16:creationId xmlns:a16="http://schemas.microsoft.com/office/drawing/2014/main" id="{1A305E89-6CEC-45B0-A261-1E6138C79947}"/>
              </a:ext>
            </a:extLst>
          </p:cNvPr>
          <p:cNvSpPr txBox="1"/>
          <p:nvPr/>
        </p:nvSpPr>
        <p:spPr>
          <a:xfrm>
            <a:off x="1686006" y="4063430"/>
            <a:ext cx="1133062" cy="338554"/>
          </a:xfrm>
          <a:prstGeom prst="rect">
            <a:avLst/>
          </a:prstGeom>
          <a:noFill/>
        </p:spPr>
        <p:txBody>
          <a:bodyPr wrap="square" rtlCol="0">
            <a:spAutoFit/>
          </a:bodyPr>
          <a:lstStyle/>
          <a:p>
            <a:pPr algn="ctr"/>
            <a:r>
              <a:rPr lang="es-MX" sz="1600" b="1"/>
              <a:t>&lt;=</a:t>
            </a:r>
          </a:p>
        </p:txBody>
      </p:sp>
      <p:sp>
        <p:nvSpPr>
          <p:cNvPr id="8" name="CuadroTexto 7">
            <a:extLst>
              <a:ext uri="{FF2B5EF4-FFF2-40B4-BE49-F238E27FC236}">
                <a16:creationId xmlns:a16="http://schemas.microsoft.com/office/drawing/2014/main" id="{402AF829-A68D-45CC-A024-4C8859379E48}"/>
              </a:ext>
            </a:extLst>
          </p:cNvPr>
          <p:cNvSpPr txBox="1"/>
          <p:nvPr/>
        </p:nvSpPr>
        <p:spPr>
          <a:xfrm>
            <a:off x="5489378" y="4063429"/>
            <a:ext cx="1133062" cy="338554"/>
          </a:xfrm>
          <a:prstGeom prst="rect">
            <a:avLst/>
          </a:prstGeom>
          <a:noFill/>
        </p:spPr>
        <p:txBody>
          <a:bodyPr wrap="square" rtlCol="0">
            <a:spAutoFit/>
          </a:bodyPr>
          <a:lstStyle/>
          <a:p>
            <a:pPr algn="ctr"/>
            <a:r>
              <a:rPr lang="es-MX" sz="1600"/>
              <a:t>100</a:t>
            </a:r>
          </a:p>
        </p:txBody>
      </p:sp>
      <p:sp>
        <p:nvSpPr>
          <p:cNvPr id="9" name="CuadroTexto 8">
            <a:extLst>
              <a:ext uri="{FF2B5EF4-FFF2-40B4-BE49-F238E27FC236}">
                <a16:creationId xmlns:a16="http://schemas.microsoft.com/office/drawing/2014/main" id="{7DF9C5AB-C348-4B73-BF85-ACE2DB9A4C98}"/>
              </a:ext>
            </a:extLst>
          </p:cNvPr>
          <p:cNvSpPr txBox="1"/>
          <p:nvPr/>
        </p:nvSpPr>
        <p:spPr>
          <a:xfrm>
            <a:off x="1043273" y="4056803"/>
            <a:ext cx="1133062" cy="338554"/>
          </a:xfrm>
          <a:prstGeom prst="rect">
            <a:avLst/>
          </a:prstGeom>
          <a:noFill/>
        </p:spPr>
        <p:txBody>
          <a:bodyPr wrap="square" lIns="91440" tIns="45720" rIns="91440" bIns="45720" rtlCol="0" anchor="t">
            <a:spAutoFit/>
          </a:bodyPr>
          <a:lstStyle/>
          <a:p>
            <a:pPr algn="ctr"/>
            <a:r>
              <a:rPr lang="es-MX" sz="1600" dirty="0"/>
              <a:t>25</a:t>
            </a:r>
          </a:p>
        </p:txBody>
      </p:sp>
      <p:pic>
        <p:nvPicPr>
          <p:cNvPr id="10" name="Imagen 9">
            <a:extLst>
              <a:ext uri="{FF2B5EF4-FFF2-40B4-BE49-F238E27FC236}">
                <a16:creationId xmlns:a16="http://schemas.microsoft.com/office/drawing/2014/main" id="{F4B92A7C-CD5A-4101-AAE6-7FC874DD2174}"/>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546279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472070"/>
          </a:xfrm>
          <a:prstGeom prst="rect">
            <a:avLst/>
          </a:prstGeom>
        </p:spPr>
        <p:txBody>
          <a:bodyPr spcFirstLastPara="1" wrap="square" lIns="91425" tIns="91425" rIns="91425" bIns="91425" anchor="t" anchorCtr="0">
            <a:noAutofit/>
          </a:bodyPr>
          <a:lstStyle/>
          <a:p>
            <a:pPr marL="285750" indent="-285750"/>
            <a:endParaRPr lang="es-MX" sz="1600"/>
          </a:p>
          <a:p>
            <a:pPr marL="285750" indent="-285750" algn="just"/>
            <a:r>
              <a:rPr lang="es-MX" sz="1600" dirty="0"/>
              <a:t>Si el Sistema de Seguridad Social es igual al ISSSTE (clave 2) entonces el </a:t>
            </a:r>
            <a:r>
              <a:rPr lang="es-MX" sz="1600" b="1" dirty="0"/>
              <a:t>porcentaje de valuación </a:t>
            </a:r>
            <a:r>
              <a:rPr lang="es-MX" sz="1600" dirty="0"/>
              <a:t>debe ser </a:t>
            </a:r>
            <a:r>
              <a:rPr lang="es-MX" sz="1600" b="1" dirty="0"/>
              <a:t>igual </a:t>
            </a:r>
            <a:r>
              <a:rPr lang="es-MX" sz="1600" dirty="0"/>
              <a:t>o</a:t>
            </a:r>
            <a:r>
              <a:rPr lang="es-MX" sz="1600" b="1" dirty="0"/>
              <a:t> mayor</a:t>
            </a:r>
            <a:r>
              <a:rPr lang="es-MX" sz="1600" dirty="0"/>
              <a:t> a 10 y </a:t>
            </a:r>
            <a:r>
              <a:rPr lang="es-MX" sz="1600" b="1" dirty="0"/>
              <a:t>menor</a:t>
            </a:r>
            <a:r>
              <a:rPr lang="es-MX" sz="1600" dirty="0"/>
              <a:t> a 100.</a:t>
            </a:r>
          </a:p>
          <a:p>
            <a:pPr marL="285750" indent="-285750"/>
            <a:endParaRPr lang="es-MX" sz="1600"/>
          </a:p>
          <a:p>
            <a:pPr marL="285750" indent="-285750"/>
            <a:endParaRPr lang="es-MX" sz="1600"/>
          </a:p>
          <a:p>
            <a:pPr marL="0" indent="0">
              <a:buNone/>
            </a:pPr>
            <a:endParaRPr lang="es-MX" sz="1600"/>
          </a:p>
          <a:p>
            <a:pPr marL="0" indent="0">
              <a:buNone/>
            </a:pPr>
            <a:endParaRPr lang="es-MX" sz="1600"/>
          </a:p>
          <a:p>
            <a:pPr marL="0" indent="0">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Porcentaje de valuación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5EB6738-4A48-4FEA-8A7C-C361C46E7C40}"/>
              </a:ext>
            </a:extLst>
          </p:cNvPr>
          <p:cNvSpPr txBox="1"/>
          <p:nvPr/>
        </p:nvSpPr>
        <p:spPr>
          <a:xfrm>
            <a:off x="4808254" y="2883073"/>
            <a:ext cx="1007165" cy="338554"/>
          </a:xfrm>
          <a:prstGeom prst="rect">
            <a:avLst/>
          </a:prstGeom>
          <a:noFill/>
        </p:spPr>
        <p:txBody>
          <a:bodyPr wrap="square" lIns="91440" tIns="45720" rIns="91440" bIns="45720" rtlCol="0" anchor="t">
            <a:spAutoFit/>
          </a:bodyPr>
          <a:lstStyle/>
          <a:p>
            <a:pPr algn="ctr"/>
            <a:r>
              <a:rPr lang="es-MX" sz="1600" b="1" dirty="0"/>
              <a:t>&lt;</a:t>
            </a:r>
          </a:p>
        </p:txBody>
      </p:sp>
      <p:sp>
        <p:nvSpPr>
          <p:cNvPr id="6" name="CuadroTexto 5">
            <a:extLst>
              <a:ext uri="{FF2B5EF4-FFF2-40B4-BE49-F238E27FC236}">
                <a16:creationId xmlns:a16="http://schemas.microsoft.com/office/drawing/2014/main" id="{FF839855-543B-4435-B09E-C28AE26FD9A2}"/>
              </a:ext>
            </a:extLst>
          </p:cNvPr>
          <p:cNvSpPr txBox="1"/>
          <p:nvPr/>
        </p:nvSpPr>
        <p:spPr>
          <a:xfrm>
            <a:off x="2285741" y="2836413"/>
            <a:ext cx="2663686" cy="338554"/>
          </a:xfrm>
          <a:prstGeom prst="rect">
            <a:avLst/>
          </a:prstGeom>
          <a:noFill/>
        </p:spPr>
        <p:txBody>
          <a:bodyPr wrap="square" rtlCol="0">
            <a:spAutoFit/>
          </a:bodyPr>
          <a:lstStyle/>
          <a:p>
            <a:pPr algn="ctr"/>
            <a:r>
              <a:rPr lang="es-MX" sz="1600"/>
              <a:t>Porcentaje de valuación</a:t>
            </a:r>
          </a:p>
        </p:txBody>
      </p:sp>
      <p:sp>
        <p:nvSpPr>
          <p:cNvPr id="7" name="CuadroTexto 6">
            <a:extLst>
              <a:ext uri="{FF2B5EF4-FFF2-40B4-BE49-F238E27FC236}">
                <a16:creationId xmlns:a16="http://schemas.microsoft.com/office/drawing/2014/main" id="{1A305E89-6CEC-45B0-A261-1E6138C79947}"/>
              </a:ext>
            </a:extLst>
          </p:cNvPr>
          <p:cNvSpPr txBox="1"/>
          <p:nvPr/>
        </p:nvSpPr>
        <p:spPr>
          <a:xfrm>
            <a:off x="1543131" y="2837086"/>
            <a:ext cx="1133062" cy="338554"/>
          </a:xfrm>
          <a:prstGeom prst="rect">
            <a:avLst/>
          </a:prstGeom>
          <a:noFill/>
        </p:spPr>
        <p:txBody>
          <a:bodyPr wrap="square" rtlCol="0">
            <a:spAutoFit/>
          </a:bodyPr>
          <a:lstStyle/>
          <a:p>
            <a:pPr algn="ctr"/>
            <a:r>
              <a:rPr lang="es-MX" sz="1600" b="1"/>
              <a:t>&lt;=</a:t>
            </a:r>
          </a:p>
        </p:txBody>
      </p:sp>
      <p:sp>
        <p:nvSpPr>
          <p:cNvPr id="8" name="CuadroTexto 7">
            <a:extLst>
              <a:ext uri="{FF2B5EF4-FFF2-40B4-BE49-F238E27FC236}">
                <a16:creationId xmlns:a16="http://schemas.microsoft.com/office/drawing/2014/main" id="{402AF829-A68D-45CC-A024-4C8859379E48}"/>
              </a:ext>
            </a:extLst>
          </p:cNvPr>
          <p:cNvSpPr txBox="1"/>
          <p:nvPr/>
        </p:nvSpPr>
        <p:spPr>
          <a:xfrm>
            <a:off x="5501284" y="2884710"/>
            <a:ext cx="1133062" cy="338554"/>
          </a:xfrm>
          <a:prstGeom prst="rect">
            <a:avLst/>
          </a:prstGeom>
          <a:noFill/>
        </p:spPr>
        <p:txBody>
          <a:bodyPr wrap="square" rtlCol="0">
            <a:spAutoFit/>
          </a:bodyPr>
          <a:lstStyle/>
          <a:p>
            <a:pPr algn="ctr"/>
            <a:r>
              <a:rPr lang="es-MX" sz="1600"/>
              <a:t>100</a:t>
            </a:r>
          </a:p>
        </p:txBody>
      </p:sp>
      <p:sp>
        <p:nvSpPr>
          <p:cNvPr id="9" name="CuadroTexto 8">
            <a:extLst>
              <a:ext uri="{FF2B5EF4-FFF2-40B4-BE49-F238E27FC236}">
                <a16:creationId xmlns:a16="http://schemas.microsoft.com/office/drawing/2014/main" id="{7DF9C5AB-C348-4B73-BF85-ACE2DB9A4C98}"/>
              </a:ext>
            </a:extLst>
          </p:cNvPr>
          <p:cNvSpPr txBox="1"/>
          <p:nvPr/>
        </p:nvSpPr>
        <p:spPr>
          <a:xfrm>
            <a:off x="971836" y="2836412"/>
            <a:ext cx="1133062" cy="338554"/>
          </a:xfrm>
          <a:prstGeom prst="rect">
            <a:avLst/>
          </a:prstGeom>
          <a:noFill/>
        </p:spPr>
        <p:txBody>
          <a:bodyPr wrap="square" lIns="91440" tIns="45720" rIns="91440" bIns="45720" rtlCol="0" anchor="t">
            <a:spAutoFit/>
          </a:bodyPr>
          <a:lstStyle/>
          <a:p>
            <a:pPr algn="ctr"/>
            <a:r>
              <a:rPr lang="es-MX" sz="1600" dirty="0"/>
              <a:t>10</a:t>
            </a:r>
          </a:p>
        </p:txBody>
      </p:sp>
      <p:pic>
        <p:nvPicPr>
          <p:cNvPr id="10" name="Imagen 9">
            <a:extLst>
              <a:ext uri="{FF2B5EF4-FFF2-40B4-BE49-F238E27FC236}">
                <a16:creationId xmlns:a16="http://schemas.microsoft.com/office/drawing/2014/main" id="{F4B92A7C-CD5A-4101-AAE6-7FC874DD2174}"/>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4235654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472070"/>
          </a:xfrm>
          <a:prstGeom prst="rect">
            <a:avLst/>
          </a:prstGeom>
        </p:spPr>
        <p:txBody>
          <a:bodyPr spcFirstLastPara="1" wrap="square" lIns="91425" tIns="91425" rIns="91425" bIns="91425" anchor="t" anchorCtr="0">
            <a:noAutofit/>
          </a:bodyPr>
          <a:lstStyle/>
          <a:p>
            <a:pPr marL="285750" indent="-285750"/>
            <a:endParaRPr lang="es-MX" sz="1600"/>
          </a:p>
          <a:p>
            <a:pPr marL="285750" indent="-285750" algn="just"/>
            <a:r>
              <a:rPr lang="es-MX" sz="1600" dirty="0"/>
              <a:t>Si el </a:t>
            </a:r>
            <a:r>
              <a:rPr lang="es-MX" sz="1600" b="1" dirty="0"/>
              <a:t>porcentaje de valuación</a:t>
            </a:r>
            <a:r>
              <a:rPr lang="es-MX" sz="1600" dirty="0"/>
              <a:t> es </a:t>
            </a:r>
            <a:r>
              <a:rPr lang="es-MX" sz="1600" b="1" dirty="0"/>
              <a:t>distinto </a:t>
            </a:r>
            <a:r>
              <a:rPr lang="es-MX" sz="1600" dirty="0"/>
              <a:t>de 0 entonces el tipo de pensión debe ser </a:t>
            </a:r>
            <a:r>
              <a:rPr lang="es-MX" sz="1600" b="1" dirty="0"/>
              <a:t>igual</a:t>
            </a:r>
            <a:r>
              <a:rPr lang="es-MX" sz="1600" dirty="0"/>
              <a:t> a incapacidad total (clave 01), incapacidad parcial (clave 02).</a:t>
            </a:r>
          </a:p>
          <a:p>
            <a:pPr marL="285750" indent="-285750" algn="just"/>
            <a:endParaRPr lang="es-MX" sz="1600"/>
          </a:p>
          <a:p>
            <a:pPr marL="285750" indent="-285750" algn="just"/>
            <a:r>
              <a:rPr lang="es-MX" sz="1600" dirty="0"/>
              <a:t>Si el </a:t>
            </a:r>
            <a:r>
              <a:rPr lang="es-MX" sz="1600" b="1" dirty="0"/>
              <a:t>porcentaje de valuación</a:t>
            </a:r>
            <a:r>
              <a:rPr lang="es-MX" sz="1600" dirty="0"/>
              <a:t> es </a:t>
            </a:r>
            <a:r>
              <a:rPr lang="es-MX" sz="1600" b="1" dirty="0"/>
              <a:t>igual</a:t>
            </a:r>
            <a:r>
              <a:rPr lang="es-MX" sz="1600" dirty="0"/>
              <a:t> a 0 entonces el tipo de pensión debe ser </a:t>
            </a:r>
            <a:r>
              <a:rPr lang="es-MX" sz="1600" b="1" dirty="0"/>
              <a:t>distinto</a:t>
            </a:r>
            <a:r>
              <a:rPr lang="es-MX" sz="1600" dirty="0"/>
              <a:t> de incapacidad total (clave 01), incapacidad parcial (clave 02).</a:t>
            </a:r>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Porcentaje de valuación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DA6D0F45-5FBC-4C53-8D8A-2D93AA064237}"/>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777108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360395" y="978715"/>
            <a:ext cx="43230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Beneficiario</a:t>
            </a:r>
            <a:endParaRPr/>
          </a:p>
        </p:txBody>
      </p:sp>
      <p:sp>
        <p:nvSpPr>
          <p:cNvPr id="279" name="Google Shape;279;p39"/>
          <p:cNvSpPr txBox="1">
            <a:spLocks noGrp="1"/>
          </p:cNvSpPr>
          <p:nvPr>
            <p:ph type="subTitle" idx="1"/>
          </p:nvPr>
        </p:nvSpPr>
        <p:spPr>
          <a:xfrm>
            <a:off x="1867952" y="2200582"/>
            <a:ext cx="5458200" cy="9972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sz="1600"/>
              <a:t>Se deberán reportar los datos de cada uno de los beneficiarios o asignatarios que estuvieron en vigor por lo menos un día en el ejercicio reportado.</a:t>
            </a:r>
          </a:p>
          <a:p>
            <a:pPr marL="0" lvl="0" indent="0" algn="just" rtl="0">
              <a:spcBef>
                <a:spcPts val="0"/>
              </a:spcBef>
              <a:spcAft>
                <a:spcPts val="1200"/>
              </a:spcAft>
              <a:buNone/>
            </a:pPr>
            <a:r>
              <a:rPr lang="es-ES" sz="1600"/>
              <a:t>En caso de que algún beneficiario o asignatario sea dado de baja y alta durante el mismo ejercicio, deberán ser reportados ambas fechas en el mismo registro.</a:t>
            </a:r>
          </a:p>
          <a:p>
            <a:pPr marL="0" lvl="0" indent="0" algn="just" rtl="0">
              <a:spcBef>
                <a:spcPts val="0"/>
              </a:spcBef>
              <a:spcAft>
                <a:spcPts val="1200"/>
              </a:spcAft>
              <a:buNone/>
            </a:pPr>
            <a:endParaRPr sz="1600"/>
          </a:p>
        </p:txBody>
      </p:sp>
    </p:spTree>
    <p:extLst>
      <p:ext uri="{BB962C8B-B14F-4D97-AF65-F5344CB8AC3E}">
        <p14:creationId xmlns:p14="http://schemas.microsoft.com/office/powerpoint/2010/main" val="1996846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ES" dirty="0"/>
              <a:t>Es el número de Seguridad Social del titular de la pensión, deberá capturarse en los registros de todos los integrantes del grupo familiar.</a:t>
            </a:r>
            <a:endParaRPr lang="es-MX" dirty="0"/>
          </a:p>
          <a:p>
            <a:pPr marL="285750" indent="-285750"/>
            <a:endParaRPr lang="es-MX"/>
          </a:p>
          <a:p>
            <a:pPr marL="285750" indent="-285750"/>
            <a:r>
              <a:rPr lang="es-MX" dirty="0"/>
              <a:t>La longitud del </a:t>
            </a:r>
            <a:r>
              <a:rPr lang="es-MX" b="1" dirty="0"/>
              <a:t>número de seguridad social</a:t>
            </a:r>
            <a:r>
              <a:rPr lang="es-MX" dirty="0"/>
              <a:t> debe ser </a:t>
            </a:r>
            <a:r>
              <a:rPr lang="es-MX" b="1" dirty="0"/>
              <a:t>igual</a:t>
            </a:r>
            <a:r>
              <a:rPr lang="es-MX" dirty="0"/>
              <a:t> a 11.</a:t>
            </a:r>
          </a:p>
          <a:p>
            <a:pPr marL="285750" indent="-285750"/>
            <a:endParaRPr lang="es-MX"/>
          </a:p>
          <a:p>
            <a:pPr marL="285750" indent="-285750" algn="just"/>
            <a:r>
              <a:rPr lang="es-MX" dirty="0"/>
              <a:t>Si el sistema de seguridad social es </a:t>
            </a:r>
            <a:r>
              <a:rPr lang="es-MX" b="1" dirty="0"/>
              <a:t>igual</a:t>
            </a:r>
            <a:r>
              <a:rPr lang="es-MX" dirty="0"/>
              <a:t> a IMSS (1) entonces las dos primeras posiciones del </a:t>
            </a:r>
            <a:r>
              <a:rPr lang="es-MX" b="1" dirty="0"/>
              <a:t>número de seguridad social</a:t>
            </a:r>
            <a:r>
              <a:rPr lang="es-MX" dirty="0"/>
              <a:t> deben ser </a:t>
            </a:r>
            <a:r>
              <a:rPr lang="es-MX" b="1" dirty="0"/>
              <a:t>distinto</a:t>
            </a:r>
            <a:r>
              <a:rPr lang="es-MX" dirty="0"/>
              <a:t> a 00.</a:t>
            </a:r>
          </a:p>
          <a:p>
            <a:pPr marL="285750" indent="-285750"/>
            <a:endParaRPr lang="es-MX"/>
          </a:p>
          <a:p>
            <a:pPr marL="285750" indent="-285750"/>
            <a:endParaRPr lang="es-MX"/>
          </a:p>
          <a:p>
            <a:pPr marL="285750" indent="-285750"/>
            <a:endParaRPr lang="es-MX" sz="1600"/>
          </a:p>
          <a:p>
            <a:pPr marL="0" indent="0" algn="just">
              <a:buNone/>
            </a:pPr>
            <a:r>
              <a:rPr lang="es-MX" dirty="0"/>
              <a:t>Nota: </a:t>
            </a:r>
            <a:r>
              <a:rPr lang="es-ES" dirty="0"/>
              <a:t>El número de seguridad social reportado en la tabla de beneficiarios debe existir en la tabla del titular de la pensión</a:t>
            </a:r>
            <a:endParaRPr lang="es-MX" dirty="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de seguridad social</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F4901E1-E1D6-4F8B-B9D7-40E29395C641}"/>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404425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lgn="just">
              <a:buNone/>
            </a:pPr>
            <a:r>
              <a:rPr lang="es-ES"/>
              <a:t>Se identificará cada registro con el número de póliza que la propia Institución le haya asignado a cada uno de los registros. Dicho número deberá guardar consistencia con el archivo actual y futuro de Datos del Titular de la Pensión, beneficiarios, emisión y siniestros.</a:t>
            </a:r>
          </a:p>
          <a:p>
            <a:pPr marL="0" indent="0" algn="just">
              <a:buNone/>
            </a:pPr>
            <a:endParaRPr lang="es-ES"/>
          </a:p>
          <a:p>
            <a:pPr marL="0" indent="0" algn="just">
              <a:buNone/>
            </a:pPr>
            <a:r>
              <a:rPr lang="es-ES"/>
              <a:t>En caso de cambio o modificación del tipo de pensión podrá asignarse un nuevo número de póliza.</a:t>
            </a:r>
          </a:p>
          <a:p>
            <a:pPr marL="0" indent="0">
              <a:buNone/>
            </a:pPr>
            <a:endParaRPr lang="es-MX"/>
          </a:p>
          <a:p>
            <a:pPr marL="0" indent="0">
              <a:buNone/>
            </a:pPr>
            <a:endParaRPr lang="es-MX"/>
          </a:p>
          <a:p>
            <a:pPr marL="285750" indent="-285750"/>
            <a:endParaRPr lang="es-MX"/>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de póliza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D32B5C5B-7222-4E8D-A233-8FAC2474B87E}"/>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399118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4191" y="1272208"/>
            <a:ext cx="6619666" cy="3061253"/>
          </a:xfrm>
          <a:prstGeom prst="rect">
            <a:avLst/>
          </a:prstGeom>
        </p:spPr>
        <p:txBody>
          <a:bodyPr spcFirstLastPara="1" wrap="square" lIns="91425" tIns="91425" rIns="91425" bIns="91425" anchor="t" anchorCtr="0">
            <a:noAutofit/>
          </a:bodyPr>
          <a:lstStyle/>
          <a:p>
            <a:pPr marL="0" indent="0" algn="just">
              <a:buNone/>
            </a:pPr>
            <a:r>
              <a:rPr lang="es-ES"/>
              <a:t>Se especificará el número que la institución haya asignado para identificar a cada uno de los integrantes de la póliza, que no podrá repetirse dentro de una misma póliza. El número asignado deberán ser consistente con el archivo actual y futuro de datos de beneficiarios. </a:t>
            </a:r>
            <a:endParaRPr lang="es-MX"/>
          </a:p>
          <a:p>
            <a:pPr marL="0" indent="0">
              <a:buNone/>
            </a:pPr>
            <a:endParaRPr lang="es-MX"/>
          </a:p>
          <a:p>
            <a:pPr marL="285750" indent="-285750"/>
            <a:endParaRPr lang="es-MX"/>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Identificador del integrante</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6E1475CF-DFB1-40A8-A81B-63AE072606C0}"/>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84835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lgn="just">
              <a:buNone/>
            </a:pPr>
            <a:r>
              <a:rPr lang="es-MX" sz="1600" dirty="0"/>
              <a:t>Es el número de Seguridad Social del TITULAR DE LA PENSIÓN, deberá capturarse en los registros de todos los integrantes del grupo familiar.</a:t>
            </a:r>
            <a:endParaRPr lang="es-ES" dirty="0"/>
          </a:p>
          <a:p>
            <a:pPr marL="285750" indent="-285750"/>
            <a:endParaRPr lang="es-MX" sz="1600"/>
          </a:p>
          <a:p>
            <a:pPr marL="285750" indent="-285750" algn="just"/>
            <a:r>
              <a:rPr lang="es-MX" sz="1600" dirty="0"/>
              <a:t>La longitud del </a:t>
            </a:r>
            <a:r>
              <a:rPr lang="es-MX" sz="1600" b="1" dirty="0"/>
              <a:t>número de seguridad social</a:t>
            </a:r>
            <a:r>
              <a:rPr lang="es-MX" sz="1600" dirty="0"/>
              <a:t> debe ser </a:t>
            </a:r>
            <a:r>
              <a:rPr lang="es-MX" sz="1600" b="1" dirty="0"/>
              <a:t>igual</a:t>
            </a:r>
            <a:r>
              <a:rPr lang="es-MX" sz="1600" dirty="0"/>
              <a:t> a 11.</a:t>
            </a:r>
          </a:p>
          <a:p>
            <a:pPr marL="285750" indent="-285750" algn="just"/>
            <a:endParaRPr lang="es-MX" sz="1600"/>
          </a:p>
          <a:p>
            <a:pPr marL="285750" indent="-285750" algn="just"/>
            <a:endParaRPr lang="es-MX" sz="1600"/>
          </a:p>
          <a:p>
            <a:pPr marL="285750" indent="-285750" algn="just"/>
            <a:r>
              <a:rPr lang="es-MX" sz="1600" dirty="0"/>
              <a:t>Si el sistema de seguridad social es </a:t>
            </a:r>
            <a:r>
              <a:rPr lang="es-MX" sz="1600" b="1" dirty="0"/>
              <a:t>igual</a:t>
            </a:r>
            <a:r>
              <a:rPr lang="es-MX" sz="1600" dirty="0"/>
              <a:t> a IMSS (clave 1) entonces las dos primeras posiciones del </a:t>
            </a:r>
            <a:r>
              <a:rPr lang="es-MX" sz="1600" b="1" dirty="0"/>
              <a:t>número de seguridad social</a:t>
            </a:r>
            <a:r>
              <a:rPr lang="es-MX" sz="1600" dirty="0"/>
              <a:t> deben ser </a:t>
            </a:r>
            <a:r>
              <a:rPr lang="es-MX" sz="1600" b="1" dirty="0"/>
              <a:t>distinto</a:t>
            </a:r>
            <a:r>
              <a:rPr lang="es-MX" sz="1600" dirty="0"/>
              <a:t> a 00.</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de seguridad social</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C12668D3-0C47-4123-A719-E9306B334537}"/>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872661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ES"/>
              <a:t>Este campo permitirá conocer al integrante del grupo familiar a quien corresponde el registro, de acuerdo al catálogo </a:t>
            </a:r>
            <a:r>
              <a:rPr lang="es-ES" b="1"/>
              <a:t>Integrante del Grupo Familiar</a:t>
            </a:r>
            <a:r>
              <a:rPr lang="es-ES"/>
              <a:t>.</a:t>
            </a:r>
          </a:p>
          <a:p>
            <a:pPr marL="0" indent="0">
              <a:buNone/>
            </a:pPr>
            <a:endParaRPr lang="es-ES"/>
          </a:p>
          <a:p>
            <a:pPr marL="285750" indent="-285750"/>
            <a:r>
              <a:rPr lang="es-ES"/>
              <a:t>El valor de la variable debe estar en el catálogo de </a:t>
            </a:r>
            <a:r>
              <a:rPr lang="es-ES" b="1"/>
              <a:t>grupo familiar.</a:t>
            </a:r>
            <a:endParaRPr lang="es-ES"/>
          </a:p>
          <a:p>
            <a:pPr marL="0" indent="0">
              <a:buNone/>
            </a:pPr>
            <a:endParaRPr lang="es-MX"/>
          </a:p>
          <a:p>
            <a:pPr marL="285750" indent="-285750"/>
            <a:endParaRPr lang="es-MX"/>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Integrante del grupo familiar</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a 4">
            <a:extLst>
              <a:ext uri="{FF2B5EF4-FFF2-40B4-BE49-F238E27FC236}">
                <a16:creationId xmlns:a16="http://schemas.microsoft.com/office/drawing/2014/main" id="{3770C4E4-C280-49DF-8196-4AC3040AF5C9}"/>
              </a:ext>
            </a:extLst>
          </p:cNvPr>
          <p:cNvGraphicFramePr>
            <a:graphicFrameLocks noGrp="1"/>
          </p:cNvGraphicFramePr>
          <p:nvPr>
            <p:extLst>
              <p:ext uri="{D42A27DB-BD31-4B8C-83A1-F6EECF244321}">
                <p14:modId xmlns:p14="http://schemas.microsoft.com/office/powerpoint/2010/main" val="902091310"/>
              </p:ext>
            </p:extLst>
          </p:nvPr>
        </p:nvGraphicFramePr>
        <p:xfrm>
          <a:off x="1574964" y="2802834"/>
          <a:ext cx="5095511" cy="1325221"/>
        </p:xfrm>
        <a:graphic>
          <a:graphicData uri="http://schemas.openxmlformats.org/drawingml/2006/table">
            <a:tbl>
              <a:tblPr/>
              <a:tblGrid>
                <a:gridCol w="1584756">
                  <a:extLst>
                    <a:ext uri="{9D8B030D-6E8A-4147-A177-3AD203B41FA5}">
                      <a16:colId xmlns:a16="http://schemas.microsoft.com/office/drawing/2014/main" val="515376667"/>
                    </a:ext>
                  </a:extLst>
                </a:gridCol>
                <a:gridCol w="3510755">
                  <a:extLst>
                    <a:ext uri="{9D8B030D-6E8A-4147-A177-3AD203B41FA5}">
                      <a16:colId xmlns:a16="http://schemas.microsoft.com/office/drawing/2014/main" val="4280010895"/>
                    </a:ext>
                  </a:extLst>
                </a:gridCol>
              </a:tblGrid>
              <a:tr h="325606">
                <a:tc>
                  <a:txBody>
                    <a:bodyPr/>
                    <a:lstStyle/>
                    <a:p>
                      <a:pPr indent="182880" algn="ctr">
                        <a:lnSpc>
                          <a:spcPts val="1240"/>
                        </a:lnSpc>
                        <a:spcAft>
                          <a:spcPts val="505"/>
                        </a:spcAft>
                      </a:pPr>
                      <a:r>
                        <a:rPr lang="es-ES" sz="1600" b="1">
                          <a:solidFill>
                            <a:schemeClr val="bg1"/>
                          </a:solidFill>
                          <a:effectLst/>
                          <a:latin typeface="Soberana Sans" panose="02000000000000000000" pitchFamily="50" charset="0"/>
                          <a:ea typeface="+mn-ea"/>
                        </a:rPr>
                        <a:t>Clave</a:t>
                      </a:r>
                      <a:endParaRPr lang="es-MX" sz="1600">
                        <a:solidFill>
                          <a:schemeClr val="bg1"/>
                        </a:solidFill>
                        <a:effectLst/>
                        <a:latin typeface="Arial" panose="020B0604020202020204" pitchFamily="34" charset="0"/>
                        <a:ea typeface="+mn-e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indent="182880" algn="ctr">
                        <a:lnSpc>
                          <a:spcPts val="1240"/>
                        </a:lnSpc>
                        <a:spcAft>
                          <a:spcPts val="505"/>
                        </a:spcAft>
                      </a:pPr>
                      <a:r>
                        <a:rPr lang="es-ES" sz="1600" b="1">
                          <a:solidFill>
                            <a:schemeClr val="bg1"/>
                          </a:solidFill>
                          <a:effectLst/>
                          <a:latin typeface="Soberana Sans" panose="02000000000000000000" pitchFamily="50" charset="0"/>
                          <a:ea typeface="+mn-ea"/>
                        </a:rPr>
                        <a:t>Integrante del Grupo Familiar</a:t>
                      </a:r>
                      <a:endParaRPr lang="es-MX" sz="1600">
                        <a:solidFill>
                          <a:schemeClr val="bg1"/>
                        </a:solidFill>
                        <a:effectLst/>
                        <a:latin typeface="Arial" panose="020B0604020202020204" pitchFamily="34" charset="0"/>
                        <a:ea typeface="+mn-e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417341718"/>
                  </a:ext>
                </a:extLst>
              </a:tr>
              <a:tr h="333205">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1</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Esposa o concubina</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492036"/>
                  </a:ext>
                </a:extLst>
              </a:tr>
              <a:tr h="333205">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2</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Hijo</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083181"/>
                  </a:ext>
                </a:extLst>
              </a:tr>
              <a:tr h="333205">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3</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Ascendiente</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717680"/>
                  </a:ext>
                </a:extLst>
              </a:tr>
            </a:tbl>
          </a:graphicData>
        </a:graphic>
      </p:graphicFrame>
      <p:pic>
        <p:nvPicPr>
          <p:cNvPr id="6" name="Imagen 5">
            <a:extLst>
              <a:ext uri="{FF2B5EF4-FFF2-40B4-BE49-F238E27FC236}">
                <a16:creationId xmlns:a16="http://schemas.microsoft.com/office/drawing/2014/main" id="{549E829C-3E44-4FA7-A52F-26281A4AB761}"/>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960781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650374" y="1412360"/>
            <a:ext cx="6619666" cy="3051356"/>
          </a:xfrm>
          <a:prstGeom prst="rect">
            <a:avLst/>
          </a:prstGeom>
        </p:spPr>
        <p:txBody>
          <a:bodyPr spcFirstLastPara="1" wrap="square" lIns="91425" tIns="91425" rIns="91425" bIns="91425" anchor="t" anchorCtr="0">
            <a:noAutofit/>
          </a:bodyPr>
          <a:lstStyle/>
          <a:p>
            <a:pPr marL="285750" indent="-285750" algn="just"/>
            <a:r>
              <a:rPr lang="es-MX"/>
              <a:t>Si </a:t>
            </a:r>
            <a:r>
              <a:rPr lang="es-MX" b="1"/>
              <a:t>tipo de pensión</a:t>
            </a:r>
            <a:r>
              <a:rPr lang="es-MX"/>
              <a:t> es </a:t>
            </a:r>
            <a:r>
              <a:rPr lang="es-MX" b="1"/>
              <a:t>igual </a:t>
            </a:r>
            <a:r>
              <a:rPr lang="es-MX"/>
              <a:t>a viudez (clave 04) entonces el grupo familiar debe ser </a:t>
            </a:r>
            <a:r>
              <a:rPr lang="es-MX" b="1"/>
              <a:t>igual</a:t>
            </a:r>
            <a:r>
              <a:rPr lang="es-MX"/>
              <a:t> a esposa o concubina (clave 1).</a:t>
            </a:r>
            <a:endParaRPr lang="es-ES"/>
          </a:p>
          <a:p>
            <a:pPr marL="285750" indent="-285750" algn="just"/>
            <a:endParaRPr lang="es-MX"/>
          </a:p>
          <a:p>
            <a:pPr marL="285750" indent="-285750" algn="just"/>
            <a:r>
              <a:rPr lang="es-MX"/>
              <a:t>Si </a:t>
            </a:r>
            <a:r>
              <a:rPr lang="es-MX" b="1"/>
              <a:t>tipo de pensión</a:t>
            </a:r>
            <a:r>
              <a:rPr lang="es-MX"/>
              <a:t> es </a:t>
            </a:r>
            <a:r>
              <a:rPr lang="es-MX" b="1"/>
              <a:t>igual </a:t>
            </a:r>
            <a:r>
              <a:rPr lang="es-MX"/>
              <a:t>a viudez y orfandad (claves 04, 05) entonces el grupo familiar debe ser </a:t>
            </a:r>
            <a:r>
              <a:rPr lang="es-MX" b="1"/>
              <a:t>igual</a:t>
            </a:r>
            <a:r>
              <a:rPr lang="es-MX"/>
              <a:t> a esposa o concubina (clave 1) o hijo (clave 2).</a:t>
            </a:r>
          </a:p>
          <a:p>
            <a:pPr marL="285750" indent="-285750" algn="just"/>
            <a:endParaRPr lang="es-MX"/>
          </a:p>
          <a:p>
            <a:pPr marL="285750" indent="-285750" algn="just"/>
            <a:r>
              <a:rPr lang="es-MX"/>
              <a:t>Si </a:t>
            </a:r>
            <a:r>
              <a:rPr lang="es-MX" b="1"/>
              <a:t>tipo de pensión</a:t>
            </a:r>
            <a:r>
              <a:rPr lang="es-MX"/>
              <a:t> es </a:t>
            </a:r>
            <a:r>
              <a:rPr lang="es-MX" b="1"/>
              <a:t>igual </a:t>
            </a:r>
            <a:r>
              <a:rPr lang="es-MX"/>
              <a:t>a orfandad (claves 07, 08, 09) entonces el grupo familiar debe ser </a:t>
            </a:r>
            <a:r>
              <a:rPr lang="es-MX" b="1"/>
              <a:t>igual</a:t>
            </a:r>
            <a:r>
              <a:rPr lang="es-MX"/>
              <a:t> a hijo (clave 2).</a:t>
            </a:r>
          </a:p>
          <a:p>
            <a:pPr marL="285750" indent="-285750" algn="just"/>
            <a:endParaRPr lang="es-MX"/>
          </a:p>
          <a:p>
            <a:pPr marL="285750" indent="-285750" algn="just"/>
            <a:r>
              <a:rPr lang="es-MX"/>
              <a:t>Si </a:t>
            </a:r>
            <a:r>
              <a:rPr lang="es-MX" b="1"/>
              <a:t>tipo de pensión</a:t>
            </a:r>
            <a:r>
              <a:rPr lang="es-MX"/>
              <a:t> es </a:t>
            </a:r>
            <a:r>
              <a:rPr lang="es-MX" b="1"/>
              <a:t>igual </a:t>
            </a:r>
            <a:r>
              <a:rPr lang="es-MX"/>
              <a:t>a ascendientes (clave 10) entonces el grupo familiar debe ser </a:t>
            </a:r>
            <a:r>
              <a:rPr lang="es-MX" b="1"/>
              <a:t>igual</a:t>
            </a:r>
            <a:r>
              <a:rPr lang="es-MX"/>
              <a:t> a ascendiente (clave 3).</a:t>
            </a:r>
          </a:p>
          <a:p>
            <a:pPr marL="285750" indent="-285750"/>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Integrante del grupo familiar</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97C8CF27-538D-446E-B868-98174F139B79}"/>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618664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ES" dirty="0"/>
              <a:t>Se especificará la fecha de nacimiento del beneficiario o asignatario.</a:t>
            </a:r>
            <a:endParaRPr lang="es-MX"/>
          </a:p>
          <a:p>
            <a:pPr marL="0" indent="0">
              <a:buNone/>
            </a:pPr>
            <a:endParaRPr lang="es-ES" dirty="0"/>
          </a:p>
          <a:p>
            <a:pPr marL="285750" indent="-285750"/>
            <a:endParaRPr lang="es-MX"/>
          </a:p>
          <a:p>
            <a:pPr marL="285750" indent="-285750"/>
            <a:r>
              <a:rPr lang="es-MX" dirty="0"/>
              <a:t>La </a:t>
            </a:r>
            <a:r>
              <a:rPr lang="es-MX" b="1" dirty="0"/>
              <a:t>fecha de nacimiento</a:t>
            </a:r>
            <a:r>
              <a:rPr lang="es-MX" dirty="0"/>
              <a:t> debe ser </a:t>
            </a:r>
            <a:r>
              <a:rPr lang="es-MX" b="1" dirty="0"/>
              <a:t>menor</a:t>
            </a:r>
            <a:r>
              <a:rPr lang="es-MX" dirty="0"/>
              <a:t> o </a:t>
            </a:r>
            <a:r>
              <a:rPr lang="es-MX" b="1" dirty="0"/>
              <a:t>igual</a:t>
            </a:r>
            <a:r>
              <a:rPr lang="es-MX" dirty="0"/>
              <a:t> al año de reporte.</a:t>
            </a:r>
          </a:p>
          <a:p>
            <a:pPr marL="285750" indent="-285750"/>
            <a:endParaRPr lang="es-MX"/>
          </a:p>
          <a:p>
            <a:pPr marL="285750" indent="-285750"/>
            <a:endParaRPr lang="es-MX" dirty="0"/>
          </a:p>
          <a:p>
            <a:pPr marL="285750" indent="-285750"/>
            <a:r>
              <a:rPr lang="es-MX" dirty="0"/>
              <a:t>La </a:t>
            </a:r>
            <a:r>
              <a:rPr lang="es-MX" b="1" dirty="0"/>
              <a:t>fecha de nacimiento</a:t>
            </a:r>
            <a:r>
              <a:rPr lang="es-MX" dirty="0"/>
              <a:t> debe ser </a:t>
            </a:r>
            <a:r>
              <a:rPr lang="es-MX" b="1" dirty="0"/>
              <a:t>menor</a:t>
            </a:r>
            <a:r>
              <a:rPr lang="es-MX" dirty="0"/>
              <a:t> o </a:t>
            </a:r>
            <a:r>
              <a:rPr lang="es-MX" b="1" dirty="0"/>
              <a:t>igual</a:t>
            </a:r>
            <a:r>
              <a:rPr lang="es-MX" dirty="0"/>
              <a:t> a la fecha de inicio de derecho.</a:t>
            </a:r>
          </a:p>
          <a:p>
            <a:pPr marL="285750" indent="-285750"/>
            <a:endParaRPr lang="es-MX"/>
          </a:p>
          <a:p>
            <a:pPr marL="285750" indent="-285750"/>
            <a:endParaRPr lang="es-MX" dirty="0"/>
          </a:p>
          <a:p>
            <a:pPr marL="285750" indent="-285750" algn="just"/>
            <a:r>
              <a:rPr lang="es-MX" dirty="0"/>
              <a:t>La </a:t>
            </a:r>
            <a:r>
              <a:rPr lang="es-MX" b="1" dirty="0"/>
              <a:t>fecha de nacimiento</a:t>
            </a:r>
            <a:r>
              <a:rPr lang="es-MX" dirty="0"/>
              <a:t> debe ser </a:t>
            </a:r>
            <a:r>
              <a:rPr lang="es-MX" b="1" dirty="0"/>
              <a:t>menor </a:t>
            </a:r>
            <a:r>
              <a:rPr lang="es-MX" dirty="0"/>
              <a:t>o</a:t>
            </a:r>
            <a:r>
              <a:rPr lang="es-MX" b="1" dirty="0"/>
              <a:t> igual</a:t>
            </a:r>
            <a:r>
              <a:rPr lang="es-MX" dirty="0"/>
              <a:t> a la fecha de invalidez.</a:t>
            </a:r>
          </a:p>
          <a:p>
            <a:pPr marL="285750" indent="-285750"/>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nacimiento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8575E234-F4F1-4AAF-AB6B-CA8F45AEBD1D}"/>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417348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147192"/>
            <a:ext cx="6619666" cy="3370815"/>
          </a:xfrm>
          <a:prstGeom prst="rect">
            <a:avLst/>
          </a:prstGeom>
        </p:spPr>
        <p:txBody>
          <a:bodyPr spcFirstLastPara="1" wrap="square" lIns="91425" tIns="91425" rIns="91425" bIns="91425" anchor="t" anchorCtr="0">
            <a:noAutofit/>
          </a:bodyPr>
          <a:lstStyle/>
          <a:p>
            <a:pPr marL="0" indent="0">
              <a:buNone/>
            </a:pPr>
            <a:r>
              <a:rPr lang="es-ES" dirty="0"/>
              <a:t>Se especificará la fecha de nacimiento del beneficiario o asignatario.</a:t>
            </a:r>
            <a:endParaRPr lang="es-MX" dirty="0"/>
          </a:p>
          <a:p>
            <a:pPr marL="285750" indent="-285750"/>
            <a:endParaRPr lang="es-MX"/>
          </a:p>
          <a:p>
            <a:pPr marL="285750" indent="-285750" algn="just"/>
            <a:r>
              <a:rPr lang="es-MX" dirty="0"/>
              <a:t>Si </a:t>
            </a:r>
            <a:r>
              <a:rPr lang="es-MX" b="1" dirty="0"/>
              <a:t>causa de alta</a:t>
            </a:r>
            <a:r>
              <a:rPr lang="es-MX" dirty="0"/>
              <a:t> es </a:t>
            </a:r>
            <a:r>
              <a:rPr lang="es-MX" b="1" dirty="0"/>
              <a:t>igual</a:t>
            </a:r>
            <a:r>
              <a:rPr lang="es-MX" dirty="0"/>
              <a:t> a regresar a estudiar (clave 05) y el sistema de seguridad social es IMSS (clave 1) entonces la edad del beneficiario debe estar </a:t>
            </a:r>
            <a:r>
              <a:rPr lang="es-MX" b="1" dirty="0"/>
              <a:t>entre</a:t>
            </a:r>
            <a:r>
              <a:rPr lang="es-MX" dirty="0"/>
              <a:t> 16 y 24 años.</a:t>
            </a:r>
          </a:p>
          <a:p>
            <a:pPr marL="285750" lvl="0" indent="-285750" algn="l">
              <a:spcBef>
                <a:spcPts val="0"/>
              </a:spcBef>
              <a:spcAft>
                <a:spcPts val="0"/>
              </a:spcAft>
            </a:pPr>
            <a:endParaRPr lang="es-MX" dirty="0"/>
          </a:p>
          <a:p>
            <a:pPr marL="285750" lvl="0" indent="-285750" algn="l">
              <a:spcBef>
                <a:spcPts val="0"/>
              </a:spcBef>
              <a:spcAft>
                <a:spcPts val="0"/>
              </a:spcAft>
            </a:pPr>
            <a:endParaRPr lang="es-MX" dirty="0"/>
          </a:p>
          <a:p>
            <a:pPr marL="285750" indent="-285750"/>
            <a:endParaRPr lang="es-MX" dirty="0"/>
          </a:p>
          <a:p>
            <a:pPr marL="285750" indent="-285750"/>
            <a:endParaRPr lang="es-MX" dirty="0"/>
          </a:p>
          <a:p>
            <a:pPr marL="285750" indent="-285750" algn="just"/>
            <a:r>
              <a:rPr lang="es-MX" dirty="0"/>
              <a:t>Si </a:t>
            </a:r>
            <a:r>
              <a:rPr lang="es-MX" b="1" dirty="0"/>
              <a:t>causa de alta</a:t>
            </a:r>
            <a:r>
              <a:rPr lang="es-MX" dirty="0"/>
              <a:t> es </a:t>
            </a:r>
            <a:r>
              <a:rPr lang="es-MX" b="1" dirty="0"/>
              <a:t>igual</a:t>
            </a:r>
            <a:r>
              <a:rPr lang="es-MX" dirty="0"/>
              <a:t> a regresar a estudiar (clave 05) y el sistema de seguridad social es ISSSTE (clave 2) entonces la edad del beneficiario debe estar </a:t>
            </a:r>
            <a:r>
              <a:rPr lang="es-MX" b="1" dirty="0"/>
              <a:t>entre</a:t>
            </a:r>
            <a:r>
              <a:rPr lang="es-MX" dirty="0"/>
              <a:t> 18 y 24 años.</a:t>
            </a:r>
          </a:p>
          <a:p>
            <a:pPr marL="285750" indent="-285750"/>
            <a:endParaRPr lang="es-MX" dirty="0"/>
          </a:p>
          <a:p>
            <a:pPr marL="0" indent="0">
              <a:buNone/>
            </a:pPr>
            <a:endParaRPr lang="es-MX"/>
          </a:p>
          <a:p>
            <a:pPr marL="0" indent="0">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nacimiento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3095508" y="3967119"/>
            <a:ext cx="297199" cy="292388"/>
          </a:xfrm>
          <a:prstGeom prst="rect">
            <a:avLst/>
          </a:prstGeom>
          <a:noFill/>
        </p:spPr>
        <p:txBody>
          <a:bodyPr wrap="square" lIns="91440" tIns="45720" rIns="91440" bIns="45720" rtlCol="0" anchor="t">
            <a:spAutoFit/>
          </a:bodyPr>
          <a:lstStyle/>
          <a:p>
            <a:pPr algn="ctr"/>
            <a:r>
              <a:rPr lang="es-MX" sz="1300" b="1" dirty="0"/>
              <a:t>&gt;</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129416" y="3880756"/>
            <a:ext cx="873888" cy="492443"/>
          </a:xfrm>
          <a:prstGeom prst="rect">
            <a:avLst/>
          </a:prstGeom>
          <a:noFill/>
        </p:spPr>
        <p:txBody>
          <a:bodyPr wrap="square" lIns="91440" tIns="45720" rIns="91440" bIns="45720" rtlCol="0" anchor="t">
            <a:spAutoFit/>
          </a:bodyPr>
          <a:lstStyle/>
          <a:p>
            <a:pPr algn="ctr"/>
            <a:r>
              <a:rPr lang="es-MX" sz="1300" dirty="0"/>
              <a:t>Año reporte</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1961633" y="3885546"/>
            <a:ext cx="1218626" cy="492443"/>
          </a:xfrm>
          <a:prstGeom prst="rect">
            <a:avLst/>
          </a:prstGeom>
          <a:noFill/>
        </p:spPr>
        <p:txBody>
          <a:bodyPr wrap="square" lIns="91440" tIns="45720" rIns="91440" bIns="45720" rtlCol="0" anchor="t">
            <a:spAutoFit/>
          </a:bodyPr>
          <a:lstStyle/>
          <a:p>
            <a:pPr algn="ctr"/>
            <a:r>
              <a:rPr lang="es-MX" sz="1300" dirty="0"/>
              <a:t>Fecha de nacimiento</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1903705" y="3958630"/>
            <a:ext cx="223010" cy="292388"/>
          </a:xfrm>
          <a:prstGeom prst="rect">
            <a:avLst/>
          </a:prstGeom>
          <a:noFill/>
        </p:spPr>
        <p:txBody>
          <a:bodyPr wrap="square" rtlCol="0">
            <a:spAutoFit/>
          </a:bodyPr>
          <a:lstStyle/>
          <a:p>
            <a:pPr algn="ctr"/>
            <a:r>
              <a:rPr lang="es-MX" sz="1300" b="1"/>
              <a:t>-</a:t>
            </a:r>
          </a:p>
        </p:txBody>
      </p:sp>
      <p:sp>
        <p:nvSpPr>
          <p:cNvPr id="16" name="CuadroTexto 15">
            <a:extLst>
              <a:ext uri="{FF2B5EF4-FFF2-40B4-BE49-F238E27FC236}">
                <a16:creationId xmlns:a16="http://schemas.microsoft.com/office/drawing/2014/main" id="{43B7A084-E377-4861-968E-3046DC3FAE63}"/>
              </a:ext>
            </a:extLst>
          </p:cNvPr>
          <p:cNvSpPr txBox="1"/>
          <p:nvPr/>
        </p:nvSpPr>
        <p:spPr>
          <a:xfrm>
            <a:off x="3376918" y="3961166"/>
            <a:ext cx="383365" cy="292388"/>
          </a:xfrm>
          <a:prstGeom prst="rect">
            <a:avLst/>
          </a:prstGeom>
          <a:noFill/>
        </p:spPr>
        <p:txBody>
          <a:bodyPr wrap="square" lIns="91440" tIns="45720" rIns="91440" bIns="45720" rtlCol="0" anchor="t">
            <a:spAutoFit/>
          </a:bodyPr>
          <a:lstStyle/>
          <a:p>
            <a:pPr algn="ctr"/>
            <a:r>
              <a:rPr lang="es-MX" sz="1300" dirty="0"/>
              <a:t>17</a:t>
            </a:r>
          </a:p>
        </p:txBody>
      </p:sp>
      <p:sp>
        <p:nvSpPr>
          <p:cNvPr id="14" name="CuadroTexto 13">
            <a:extLst>
              <a:ext uri="{FF2B5EF4-FFF2-40B4-BE49-F238E27FC236}">
                <a16:creationId xmlns:a16="http://schemas.microsoft.com/office/drawing/2014/main" id="{671B849A-DE32-4825-AFDF-1A9DB5CCF120}"/>
              </a:ext>
            </a:extLst>
          </p:cNvPr>
          <p:cNvSpPr txBox="1"/>
          <p:nvPr/>
        </p:nvSpPr>
        <p:spPr>
          <a:xfrm>
            <a:off x="6081864" y="3930238"/>
            <a:ext cx="442951" cy="292388"/>
          </a:xfrm>
          <a:prstGeom prst="rect">
            <a:avLst/>
          </a:prstGeom>
          <a:noFill/>
        </p:spPr>
        <p:txBody>
          <a:bodyPr wrap="square" lIns="91440" tIns="45720" rIns="91440" bIns="45720" rtlCol="0" anchor="t">
            <a:spAutoFit/>
          </a:bodyPr>
          <a:lstStyle/>
          <a:p>
            <a:pPr algn="ctr"/>
            <a:r>
              <a:rPr lang="es-MX" sz="1300" b="1" dirty="0"/>
              <a:t>&lt;</a:t>
            </a:r>
          </a:p>
        </p:txBody>
      </p:sp>
      <p:sp>
        <p:nvSpPr>
          <p:cNvPr id="15" name="CuadroTexto 14">
            <a:extLst>
              <a:ext uri="{FF2B5EF4-FFF2-40B4-BE49-F238E27FC236}">
                <a16:creationId xmlns:a16="http://schemas.microsoft.com/office/drawing/2014/main" id="{E369D910-1F64-4961-87EC-B610C8064340}"/>
              </a:ext>
            </a:extLst>
          </p:cNvPr>
          <p:cNvSpPr txBox="1"/>
          <p:nvPr/>
        </p:nvSpPr>
        <p:spPr>
          <a:xfrm>
            <a:off x="4094832" y="3855781"/>
            <a:ext cx="873888" cy="492443"/>
          </a:xfrm>
          <a:prstGeom prst="rect">
            <a:avLst/>
          </a:prstGeom>
          <a:noFill/>
        </p:spPr>
        <p:txBody>
          <a:bodyPr wrap="square" lIns="91440" tIns="45720" rIns="91440" bIns="45720" rtlCol="0" anchor="t">
            <a:spAutoFit/>
          </a:bodyPr>
          <a:lstStyle/>
          <a:p>
            <a:pPr algn="ctr"/>
            <a:r>
              <a:rPr lang="es-MX" sz="1300" dirty="0"/>
              <a:t>Año reporte</a:t>
            </a:r>
          </a:p>
        </p:txBody>
      </p:sp>
      <p:sp>
        <p:nvSpPr>
          <p:cNvPr id="17" name="CuadroTexto 16">
            <a:extLst>
              <a:ext uri="{FF2B5EF4-FFF2-40B4-BE49-F238E27FC236}">
                <a16:creationId xmlns:a16="http://schemas.microsoft.com/office/drawing/2014/main" id="{E015F4FC-4286-4F71-A9D8-E129C3FF3809}"/>
              </a:ext>
            </a:extLst>
          </p:cNvPr>
          <p:cNvSpPr txBox="1"/>
          <p:nvPr/>
        </p:nvSpPr>
        <p:spPr>
          <a:xfrm>
            <a:off x="4992533" y="3820062"/>
            <a:ext cx="1218626" cy="492443"/>
          </a:xfrm>
          <a:prstGeom prst="rect">
            <a:avLst/>
          </a:prstGeom>
          <a:noFill/>
        </p:spPr>
        <p:txBody>
          <a:bodyPr wrap="square" lIns="91440" tIns="45720" rIns="91440" bIns="45720" rtlCol="0" anchor="t">
            <a:spAutoFit/>
          </a:bodyPr>
          <a:lstStyle/>
          <a:p>
            <a:pPr algn="ctr"/>
            <a:r>
              <a:rPr lang="es-MX" sz="1300" dirty="0"/>
              <a:t>Fecha de nacimiento</a:t>
            </a:r>
          </a:p>
        </p:txBody>
      </p:sp>
      <p:sp>
        <p:nvSpPr>
          <p:cNvPr id="18" name="CuadroTexto 17">
            <a:extLst>
              <a:ext uri="{FF2B5EF4-FFF2-40B4-BE49-F238E27FC236}">
                <a16:creationId xmlns:a16="http://schemas.microsoft.com/office/drawing/2014/main" id="{B3E51642-0998-46A5-B213-2F2B92C00A35}"/>
              </a:ext>
            </a:extLst>
          </p:cNvPr>
          <p:cNvSpPr txBox="1"/>
          <p:nvPr/>
        </p:nvSpPr>
        <p:spPr>
          <a:xfrm>
            <a:off x="4857215" y="3909842"/>
            <a:ext cx="223010" cy="292388"/>
          </a:xfrm>
          <a:prstGeom prst="rect">
            <a:avLst/>
          </a:prstGeom>
          <a:noFill/>
        </p:spPr>
        <p:txBody>
          <a:bodyPr wrap="square" rtlCol="0">
            <a:spAutoFit/>
          </a:bodyPr>
          <a:lstStyle/>
          <a:p>
            <a:pPr algn="ctr"/>
            <a:r>
              <a:rPr lang="es-MX" sz="1300" b="1"/>
              <a:t>-</a:t>
            </a:r>
          </a:p>
        </p:txBody>
      </p:sp>
      <p:sp>
        <p:nvSpPr>
          <p:cNvPr id="19" name="CuadroTexto 18">
            <a:extLst>
              <a:ext uri="{FF2B5EF4-FFF2-40B4-BE49-F238E27FC236}">
                <a16:creationId xmlns:a16="http://schemas.microsoft.com/office/drawing/2014/main" id="{1A721774-BE97-4A90-B132-B72E83C04FE7}"/>
              </a:ext>
            </a:extLst>
          </p:cNvPr>
          <p:cNvSpPr txBox="1"/>
          <p:nvPr/>
        </p:nvSpPr>
        <p:spPr>
          <a:xfrm>
            <a:off x="6480510" y="3936191"/>
            <a:ext cx="425036" cy="292388"/>
          </a:xfrm>
          <a:prstGeom prst="rect">
            <a:avLst/>
          </a:prstGeom>
          <a:noFill/>
        </p:spPr>
        <p:txBody>
          <a:bodyPr wrap="square" lIns="91440" tIns="45720" rIns="91440" bIns="45720" rtlCol="0" anchor="t">
            <a:spAutoFit/>
          </a:bodyPr>
          <a:lstStyle/>
          <a:p>
            <a:pPr algn="ctr"/>
            <a:r>
              <a:rPr lang="es-MX" sz="1300" dirty="0"/>
              <a:t>25</a:t>
            </a:r>
          </a:p>
        </p:txBody>
      </p:sp>
      <p:sp>
        <p:nvSpPr>
          <p:cNvPr id="20" name="CuadroTexto 19">
            <a:extLst>
              <a:ext uri="{FF2B5EF4-FFF2-40B4-BE49-F238E27FC236}">
                <a16:creationId xmlns:a16="http://schemas.microsoft.com/office/drawing/2014/main" id="{D9AB502A-1EEB-4D39-976E-BA03CA598CA8}"/>
              </a:ext>
            </a:extLst>
          </p:cNvPr>
          <p:cNvSpPr txBox="1"/>
          <p:nvPr/>
        </p:nvSpPr>
        <p:spPr>
          <a:xfrm>
            <a:off x="3819189" y="3948850"/>
            <a:ext cx="223010" cy="292388"/>
          </a:xfrm>
          <a:prstGeom prst="rect">
            <a:avLst/>
          </a:prstGeom>
          <a:noFill/>
        </p:spPr>
        <p:txBody>
          <a:bodyPr wrap="square" lIns="91440" tIns="45720" rIns="91440" bIns="45720" rtlCol="0" anchor="t">
            <a:spAutoFit/>
          </a:bodyPr>
          <a:lstStyle/>
          <a:p>
            <a:pPr algn="ctr"/>
            <a:r>
              <a:rPr lang="es-MX" sz="1300" b="1" dirty="0"/>
              <a:t>y</a:t>
            </a:r>
          </a:p>
        </p:txBody>
      </p:sp>
      <p:pic>
        <p:nvPicPr>
          <p:cNvPr id="21" name="Imagen 20">
            <a:extLst>
              <a:ext uri="{FF2B5EF4-FFF2-40B4-BE49-F238E27FC236}">
                <a16:creationId xmlns:a16="http://schemas.microsoft.com/office/drawing/2014/main" id="{8575E234-F4F1-4AAF-AB6B-CA8F45AEBD1D}"/>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
        <p:nvSpPr>
          <p:cNvPr id="22" name="CuadroTexto 21">
            <a:extLst>
              <a:ext uri="{FF2B5EF4-FFF2-40B4-BE49-F238E27FC236}">
                <a16:creationId xmlns:a16="http://schemas.microsoft.com/office/drawing/2014/main" id="{E2B12D32-BF3E-4471-8044-A76162272E03}"/>
              </a:ext>
            </a:extLst>
          </p:cNvPr>
          <p:cNvSpPr txBox="1"/>
          <p:nvPr/>
        </p:nvSpPr>
        <p:spPr>
          <a:xfrm>
            <a:off x="1182993" y="2434146"/>
            <a:ext cx="873888" cy="492443"/>
          </a:xfrm>
          <a:prstGeom prst="rect">
            <a:avLst/>
          </a:prstGeom>
          <a:noFill/>
        </p:spPr>
        <p:txBody>
          <a:bodyPr wrap="square" lIns="91440" tIns="45720" rIns="91440" bIns="45720" rtlCol="0" anchor="t">
            <a:spAutoFit/>
          </a:bodyPr>
          <a:lstStyle/>
          <a:p>
            <a:pPr algn="ctr"/>
            <a:r>
              <a:rPr lang="es-MX" sz="1300" dirty="0"/>
              <a:t>Año reporte</a:t>
            </a:r>
          </a:p>
        </p:txBody>
      </p:sp>
      <p:sp>
        <p:nvSpPr>
          <p:cNvPr id="23" name="CuadroTexto 22">
            <a:extLst>
              <a:ext uri="{FF2B5EF4-FFF2-40B4-BE49-F238E27FC236}">
                <a16:creationId xmlns:a16="http://schemas.microsoft.com/office/drawing/2014/main" id="{BF57B346-5E3B-44F5-A310-A8464C89456B}"/>
              </a:ext>
            </a:extLst>
          </p:cNvPr>
          <p:cNvSpPr txBox="1"/>
          <p:nvPr/>
        </p:nvSpPr>
        <p:spPr>
          <a:xfrm>
            <a:off x="2034674" y="2470348"/>
            <a:ext cx="223010" cy="338554"/>
          </a:xfrm>
          <a:prstGeom prst="rect">
            <a:avLst/>
          </a:prstGeom>
          <a:noFill/>
        </p:spPr>
        <p:txBody>
          <a:bodyPr wrap="square" rtlCol="0">
            <a:spAutoFit/>
          </a:bodyPr>
          <a:lstStyle/>
          <a:p>
            <a:pPr algn="ctr"/>
            <a:r>
              <a:rPr lang="es-MX" sz="1600" b="1"/>
              <a:t>-</a:t>
            </a:r>
          </a:p>
        </p:txBody>
      </p:sp>
      <p:sp>
        <p:nvSpPr>
          <p:cNvPr id="24" name="CuadroTexto 23">
            <a:extLst>
              <a:ext uri="{FF2B5EF4-FFF2-40B4-BE49-F238E27FC236}">
                <a16:creationId xmlns:a16="http://schemas.microsoft.com/office/drawing/2014/main" id="{6747C102-68B8-4F76-B825-0A9C0F54EAA1}"/>
              </a:ext>
            </a:extLst>
          </p:cNvPr>
          <p:cNvSpPr txBox="1"/>
          <p:nvPr/>
        </p:nvSpPr>
        <p:spPr>
          <a:xfrm>
            <a:off x="2146179" y="2438936"/>
            <a:ext cx="1218626" cy="492443"/>
          </a:xfrm>
          <a:prstGeom prst="rect">
            <a:avLst/>
          </a:prstGeom>
          <a:noFill/>
        </p:spPr>
        <p:txBody>
          <a:bodyPr wrap="square" lIns="91440" tIns="45720" rIns="91440" bIns="45720" rtlCol="0" anchor="t">
            <a:spAutoFit/>
          </a:bodyPr>
          <a:lstStyle/>
          <a:p>
            <a:pPr algn="ctr"/>
            <a:r>
              <a:rPr lang="es-MX" sz="1300" dirty="0"/>
              <a:t>Fecha de nacimiento</a:t>
            </a:r>
          </a:p>
        </p:txBody>
      </p:sp>
      <p:sp>
        <p:nvSpPr>
          <p:cNvPr id="25" name="CuadroTexto 24">
            <a:extLst>
              <a:ext uri="{FF2B5EF4-FFF2-40B4-BE49-F238E27FC236}">
                <a16:creationId xmlns:a16="http://schemas.microsoft.com/office/drawing/2014/main" id="{33E1BF2B-8C37-40DF-9462-49DA1707F4EE}"/>
              </a:ext>
            </a:extLst>
          </p:cNvPr>
          <p:cNvSpPr txBox="1"/>
          <p:nvPr/>
        </p:nvSpPr>
        <p:spPr>
          <a:xfrm>
            <a:off x="3478123" y="2514557"/>
            <a:ext cx="425036" cy="292388"/>
          </a:xfrm>
          <a:prstGeom prst="rect">
            <a:avLst/>
          </a:prstGeom>
          <a:noFill/>
        </p:spPr>
        <p:txBody>
          <a:bodyPr wrap="square" lIns="91440" tIns="45720" rIns="91440" bIns="45720" rtlCol="0" anchor="t">
            <a:spAutoFit/>
          </a:bodyPr>
          <a:lstStyle/>
          <a:p>
            <a:pPr algn="ctr"/>
            <a:r>
              <a:rPr lang="es-MX" sz="1300" dirty="0"/>
              <a:t>15</a:t>
            </a:r>
          </a:p>
        </p:txBody>
      </p:sp>
      <p:sp>
        <p:nvSpPr>
          <p:cNvPr id="26" name="CuadroTexto 25">
            <a:extLst>
              <a:ext uri="{FF2B5EF4-FFF2-40B4-BE49-F238E27FC236}">
                <a16:creationId xmlns:a16="http://schemas.microsoft.com/office/drawing/2014/main" id="{47B202BA-151B-4EBE-849C-834D07FC3594}"/>
              </a:ext>
            </a:extLst>
          </p:cNvPr>
          <p:cNvSpPr txBox="1"/>
          <p:nvPr/>
        </p:nvSpPr>
        <p:spPr>
          <a:xfrm>
            <a:off x="4015641" y="2508192"/>
            <a:ext cx="223010" cy="292388"/>
          </a:xfrm>
          <a:prstGeom prst="rect">
            <a:avLst/>
          </a:prstGeom>
          <a:noFill/>
        </p:spPr>
        <p:txBody>
          <a:bodyPr wrap="square" lIns="91440" tIns="45720" rIns="91440" bIns="45720" rtlCol="0" anchor="t">
            <a:spAutoFit/>
          </a:bodyPr>
          <a:lstStyle/>
          <a:p>
            <a:pPr algn="ctr"/>
            <a:r>
              <a:rPr lang="es-MX" sz="1300" b="1" dirty="0"/>
              <a:t>y</a:t>
            </a:r>
          </a:p>
        </p:txBody>
      </p:sp>
      <p:sp>
        <p:nvSpPr>
          <p:cNvPr id="27" name="CuadroTexto 26">
            <a:extLst>
              <a:ext uri="{FF2B5EF4-FFF2-40B4-BE49-F238E27FC236}">
                <a16:creationId xmlns:a16="http://schemas.microsoft.com/office/drawing/2014/main" id="{98327DF0-B7A7-4EA2-BA85-32CDFC244355}"/>
              </a:ext>
            </a:extLst>
          </p:cNvPr>
          <p:cNvSpPr txBox="1"/>
          <p:nvPr/>
        </p:nvSpPr>
        <p:spPr>
          <a:xfrm>
            <a:off x="4327004" y="2391311"/>
            <a:ext cx="873888" cy="492443"/>
          </a:xfrm>
          <a:prstGeom prst="rect">
            <a:avLst/>
          </a:prstGeom>
          <a:noFill/>
        </p:spPr>
        <p:txBody>
          <a:bodyPr wrap="square" lIns="91440" tIns="45720" rIns="91440" bIns="45720" rtlCol="0" anchor="t">
            <a:spAutoFit/>
          </a:bodyPr>
          <a:lstStyle/>
          <a:p>
            <a:pPr algn="ctr"/>
            <a:r>
              <a:rPr lang="es-MX" sz="1300" dirty="0"/>
              <a:t>Año reporte</a:t>
            </a:r>
          </a:p>
        </p:txBody>
      </p:sp>
      <p:sp>
        <p:nvSpPr>
          <p:cNvPr id="28" name="CuadroTexto 27">
            <a:extLst>
              <a:ext uri="{FF2B5EF4-FFF2-40B4-BE49-F238E27FC236}">
                <a16:creationId xmlns:a16="http://schemas.microsoft.com/office/drawing/2014/main" id="{C882C306-E07F-4A61-9833-1805F7F617FD}"/>
              </a:ext>
            </a:extLst>
          </p:cNvPr>
          <p:cNvSpPr txBox="1"/>
          <p:nvPr/>
        </p:nvSpPr>
        <p:spPr>
          <a:xfrm>
            <a:off x="5154870" y="2487044"/>
            <a:ext cx="223010" cy="292388"/>
          </a:xfrm>
          <a:prstGeom prst="rect">
            <a:avLst/>
          </a:prstGeom>
          <a:noFill/>
        </p:spPr>
        <p:txBody>
          <a:bodyPr wrap="square" rtlCol="0">
            <a:spAutoFit/>
          </a:bodyPr>
          <a:lstStyle/>
          <a:p>
            <a:pPr algn="ctr"/>
            <a:r>
              <a:rPr lang="es-MX" sz="1300" b="1"/>
              <a:t>-</a:t>
            </a:r>
          </a:p>
        </p:txBody>
      </p:sp>
      <p:sp>
        <p:nvSpPr>
          <p:cNvPr id="29" name="CuadroTexto 28">
            <a:extLst>
              <a:ext uri="{FF2B5EF4-FFF2-40B4-BE49-F238E27FC236}">
                <a16:creationId xmlns:a16="http://schemas.microsoft.com/office/drawing/2014/main" id="{9632535B-BAFD-4751-AC81-35E59D8A8EA0}"/>
              </a:ext>
            </a:extLst>
          </p:cNvPr>
          <p:cNvSpPr txBox="1"/>
          <p:nvPr/>
        </p:nvSpPr>
        <p:spPr>
          <a:xfrm>
            <a:off x="5177079" y="2409170"/>
            <a:ext cx="1218626" cy="492443"/>
          </a:xfrm>
          <a:prstGeom prst="rect">
            <a:avLst/>
          </a:prstGeom>
          <a:noFill/>
        </p:spPr>
        <p:txBody>
          <a:bodyPr wrap="square" lIns="91440" tIns="45720" rIns="91440" bIns="45720" rtlCol="0" anchor="t">
            <a:spAutoFit/>
          </a:bodyPr>
          <a:lstStyle/>
          <a:p>
            <a:pPr algn="ctr"/>
            <a:r>
              <a:rPr lang="es-MX" sz="1300" dirty="0"/>
              <a:t>Fecha de nacimiento</a:t>
            </a:r>
          </a:p>
        </p:txBody>
      </p:sp>
      <p:sp>
        <p:nvSpPr>
          <p:cNvPr id="31" name="CuadroTexto 30">
            <a:extLst>
              <a:ext uri="{FF2B5EF4-FFF2-40B4-BE49-F238E27FC236}">
                <a16:creationId xmlns:a16="http://schemas.microsoft.com/office/drawing/2014/main" id="{E3D4DE2F-8DBE-4F2A-8E5B-ED01A2921CD2}"/>
              </a:ext>
            </a:extLst>
          </p:cNvPr>
          <p:cNvSpPr txBox="1"/>
          <p:nvPr/>
        </p:nvSpPr>
        <p:spPr>
          <a:xfrm>
            <a:off x="6522182" y="2507441"/>
            <a:ext cx="425036" cy="292388"/>
          </a:xfrm>
          <a:prstGeom prst="rect">
            <a:avLst/>
          </a:prstGeom>
          <a:noFill/>
        </p:spPr>
        <p:txBody>
          <a:bodyPr wrap="square" lIns="91440" tIns="45720" rIns="91440" bIns="45720" rtlCol="0" anchor="t">
            <a:spAutoFit/>
          </a:bodyPr>
          <a:lstStyle/>
          <a:p>
            <a:pPr algn="ctr"/>
            <a:r>
              <a:rPr lang="es-MX" sz="1300" dirty="0"/>
              <a:t>25</a:t>
            </a:r>
          </a:p>
        </p:txBody>
      </p:sp>
      <p:sp>
        <p:nvSpPr>
          <p:cNvPr id="34" name="CuadroTexto 33">
            <a:extLst>
              <a:ext uri="{FF2B5EF4-FFF2-40B4-BE49-F238E27FC236}">
                <a16:creationId xmlns:a16="http://schemas.microsoft.com/office/drawing/2014/main" id="{93C80C62-4A77-45E6-AE49-5CC9E7B069F2}"/>
              </a:ext>
            </a:extLst>
          </p:cNvPr>
          <p:cNvSpPr txBox="1"/>
          <p:nvPr/>
        </p:nvSpPr>
        <p:spPr>
          <a:xfrm>
            <a:off x="6171161" y="2507441"/>
            <a:ext cx="442951" cy="292388"/>
          </a:xfrm>
          <a:prstGeom prst="rect">
            <a:avLst/>
          </a:prstGeom>
          <a:noFill/>
        </p:spPr>
        <p:txBody>
          <a:bodyPr wrap="square" lIns="91440" tIns="45720" rIns="91440" bIns="45720" rtlCol="0" anchor="t">
            <a:spAutoFit/>
          </a:bodyPr>
          <a:lstStyle/>
          <a:p>
            <a:pPr algn="ctr"/>
            <a:r>
              <a:rPr lang="es-MX" sz="1300" b="1" dirty="0"/>
              <a:t>&lt;</a:t>
            </a:r>
          </a:p>
        </p:txBody>
      </p:sp>
      <p:sp>
        <p:nvSpPr>
          <p:cNvPr id="35" name="CuadroTexto 34">
            <a:extLst>
              <a:ext uri="{FF2B5EF4-FFF2-40B4-BE49-F238E27FC236}">
                <a16:creationId xmlns:a16="http://schemas.microsoft.com/office/drawing/2014/main" id="{F03819A8-DFA0-4061-89A0-1D64CE55821D}"/>
              </a:ext>
            </a:extLst>
          </p:cNvPr>
          <p:cNvSpPr txBox="1"/>
          <p:nvPr/>
        </p:nvSpPr>
        <p:spPr>
          <a:xfrm>
            <a:off x="3238383" y="2508604"/>
            <a:ext cx="297199" cy="292388"/>
          </a:xfrm>
          <a:prstGeom prst="rect">
            <a:avLst/>
          </a:prstGeom>
          <a:noFill/>
        </p:spPr>
        <p:txBody>
          <a:bodyPr wrap="square" lIns="91440" tIns="45720" rIns="91440" bIns="45720" rtlCol="0" anchor="t">
            <a:spAutoFit/>
          </a:bodyPr>
          <a:lstStyle/>
          <a:p>
            <a:pPr algn="ctr"/>
            <a:r>
              <a:rPr lang="es-MX" sz="1300" b="1" dirty="0"/>
              <a:t>&gt;</a:t>
            </a:r>
          </a:p>
        </p:txBody>
      </p:sp>
    </p:spTree>
    <p:extLst>
      <p:ext uri="{BB962C8B-B14F-4D97-AF65-F5344CB8AC3E}">
        <p14:creationId xmlns:p14="http://schemas.microsoft.com/office/powerpoint/2010/main" val="931227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285750" indent="-285750"/>
            <a:r>
              <a:rPr lang="es-MX" sz="1300" dirty="0"/>
              <a:t>Si </a:t>
            </a:r>
            <a:r>
              <a:rPr lang="es-MX" sz="1300" b="1" dirty="0"/>
              <a:t>causa de baja</a:t>
            </a:r>
            <a:r>
              <a:rPr lang="es-MX" sz="1300" dirty="0"/>
              <a:t> es </a:t>
            </a:r>
            <a:r>
              <a:rPr lang="es-MX" sz="1300" b="1" dirty="0"/>
              <a:t>igual</a:t>
            </a:r>
            <a:r>
              <a:rPr lang="es-MX" sz="1300" dirty="0"/>
              <a:t> a edad máxima (clave 05) entonces la edad del beneficiario debe ser </a:t>
            </a:r>
            <a:r>
              <a:rPr lang="es-MX" sz="1300" b="1" dirty="0"/>
              <a:t>mayor</a:t>
            </a:r>
            <a:r>
              <a:rPr lang="es-MX" sz="1300" dirty="0"/>
              <a:t> a 24 años.</a:t>
            </a:r>
          </a:p>
          <a:p>
            <a:pPr marL="0" indent="0">
              <a:buNone/>
            </a:pPr>
            <a:endParaRPr lang="es-MX"/>
          </a:p>
          <a:p>
            <a:pPr marL="0" indent="0">
              <a:buNone/>
            </a:pPr>
            <a:endParaRPr lang="es-MX"/>
          </a:p>
          <a:p>
            <a:pPr marL="0" indent="0">
              <a:buNone/>
            </a:pPr>
            <a:endParaRPr lang="es-MX"/>
          </a:p>
          <a:p>
            <a:pPr marL="0" indent="0">
              <a:buNone/>
            </a:pPr>
            <a:endParaRPr lang="es-MX"/>
          </a:p>
          <a:p>
            <a:pPr marL="0" indent="0">
              <a:buNone/>
            </a:pPr>
            <a:endParaRPr lang="es-MX"/>
          </a:p>
          <a:p>
            <a:pPr marL="285750" indent="-285750" algn="just"/>
            <a:r>
              <a:rPr lang="es-MX" sz="1300" dirty="0"/>
              <a:t>Si </a:t>
            </a:r>
            <a:r>
              <a:rPr lang="es-MX" sz="1300" b="1" dirty="0"/>
              <a:t>causa de baja</a:t>
            </a:r>
            <a:r>
              <a:rPr lang="es-MX" sz="1300" dirty="0"/>
              <a:t> es </a:t>
            </a:r>
            <a:r>
              <a:rPr lang="es-MX" sz="1300" b="1" dirty="0"/>
              <a:t>igual</a:t>
            </a:r>
            <a:r>
              <a:rPr lang="es-MX" sz="1300" dirty="0"/>
              <a:t> a deserción escolar (clave 07) o suspensión por estudios (clave 15) y el sistema de seguridad social es IMSS (clave 1) entonces la edad del beneficiario debe estar </a:t>
            </a:r>
            <a:r>
              <a:rPr lang="es-MX" sz="1300" b="1" dirty="0"/>
              <a:t>entre</a:t>
            </a:r>
            <a:r>
              <a:rPr lang="es-MX" sz="1300" dirty="0"/>
              <a:t> 16 y 24 años</a:t>
            </a:r>
            <a:r>
              <a:rPr lang="es-MX" dirty="0"/>
              <a:t>.</a:t>
            </a:r>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nacimiento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3095508" y="3789955"/>
            <a:ext cx="297199" cy="307777"/>
          </a:xfrm>
          <a:prstGeom prst="rect">
            <a:avLst/>
          </a:prstGeom>
          <a:noFill/>
        </p:spPr>
        <p:txBody>
          <a:bodyPr wrap="square" lIns="91440" tIns="45720" rIns="91440" bIns="45720" rtlCol="0" anchor="t">
            <a:spAutoFit/>
          </a:bodyPr>
          <a:lstStyle/>
          <a:p>
            <a:pPr algn="ctr"/>
            <a:r>
              <a:rPr lang="es-MX" b="1" dirty="0"/>
              <a:t>&gt;</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129416" y="3661920"/>
            <a:ext cx="873888" cy="523220"/>
          </a:xfrm>
          <a:prstGeom prst="rect">
            <a:avLst/>
          </a:prstGeom>
          <a:noFill/>
        </p:spPr>
        <p:txBody>
          <a:bodyPr wrap="square" lIns="91440" tIns="45720" rIns="91440" bIns="45720" rtlCol="0" anchor="t">
            <a:spAutoFit/>
          </a:bodyPr>
          <a:lstStyle/>
          <a:p>
            <a:pPr algn="ctr"/>
            <a:r>
              <a:rPr lang="es-MX" dirty="0"/>
              <a:t>Año reporte</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1967585" y="3696475"/>
            <a:ext cx="1218626" cy="523220"/>
          </a:xfrm>
          <a:prstGeom prst="rect">
            <a:avLst/>
          </a:prstGeom>
          <a:noFill/>
        </p:spPr>
        <p:txBody>
          <a:bodyPr wrap="square" lIns="91440" tIns="45720" rIns="91440" bIns="45720" rtlCol="0" anchor="t">
            <a:spAutoFit/>
          </a:bodyPr>
          <a:lstStyle/>
          <a:p>
            <a:pPr algn="ctr"/>
            <a:r>
              <a:rPr lang="es-MX" dirty="0"/>
              <a:t>Fecha de nacimiento</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1891799" y="3739794"/>
            <a:ext cx="223010" cy="307777"/>
          </a:xfrm>
          <a:prstGeom prst="rect">
            <a:avLst/>
          </a:prstGeom>
          <a:noFill/>
        </p:spPr>
        <p:txBody>
          <a:bodyPr wrap="square" lIns="91440" tIns="45720" rIns="91440" bIns="45720" rtlCol="0" anchor="t">
            <a:spAutoFit/>
          </a:bodyPr>
          <a:lstStyle/>
          <a:p>
            <a:pPr algn="ctr"/>
            <a:r>
              <a:rPr lang="es-MX" b="1" dirty="0"/>
              <a:t>-</a:t>
            </a:r>
          </a:p>
        </p:txBody>
      </p:sp>
      <p:sp>
        <p:nvSpPr>
          <p:cNvPr id="16" name="CuadroTexto 15">
            <a:extLst>
              <a:ext uri="{FF2B5EF4-FFF2-40B4-BE49-F238E27FC236}">
                <a16:creationId xmlns:a16="http://schemas.microsoft.com/office/drawing/2014/main" id="{43B7A084-E377-4861-968E-3046DC3FAE63}"/>
              </a:ext>
            </a:extLst>
          </p:cNvPr>
          <p:cNvSpPr txBox="1"/>
          <p:nvPr/>
        </p:nvSpPr>
        <p:spPr>
          <a:xfrm>
            <a:off x="3329295" y="3778048"/>
            <a:ext cx="425036" cy="307777"/>
          </a:xfrm>
          <a:prstGeom prst="rect">
            <a:avLst/>
          </a:prstGeom>
          <a:noFill/>
        </p:spPr>
        <p:txBody>
          <a:bodyPr wrap="square" lIns="91440" tIns="45720" rIns="91440" bIns="45720" rtlCol="0" anchor="t">
            <a:spAutoFit/>
          </a:bodyPr>
          <a:lstStyle/>
          <a:p>
            <a:pPr algn="ctr"/>
            <a:r>
              <a:rPr lang="es-MX" dirty="0"/>
              <a:t>15</a:t>
            </a:r>
          </a:p>
        </p:txBody>
      </p:sp>
      <p:sp>
        <p:nvSpPr>
          <p:cNvPr id="14" name="CuadroTexto 13">
            <a:extLst>
              <a:ext uri="{FF2B5EF4-FFF2-40B4-BE49-F238E27FC236}">
                <a16:creationId xmlns:a16="http://schemas.microsoft.com/office/drawing/2014/main" id="{671B849A-DE32-4825-AFDF-1A9DB5CCF120}"/>
              </a:ext>
            </a:extLst>
          </p:cNvPr>
          <p:cNvSpPr txBox="1"/>
          <p:nvPr/>
        </p:nvSpPr>
        <p:spPr>
          <a:xfrm>
            <a:off x="6081864" y="3788792"/>
            <a:ext cx="442951" cy="307777"/>
          </a:xfrm>
          <a:prstGeom prst="rect">
            <a:avLst/>
          </a:prstGeom>
          <a:noFill/>
        </p:spPr>
        <p:txBody>
          <a:bodyPr wrap="square" lIns="91440" tIns="45720" rIns="91440" bIns="45720" rtlCol="0" anchor="t">
            <a:spAutoFit/>
          </a:bodyPr>
          <a:lstStyle/>
          <a:p>
            <a:pPr algn="ctr"/>
            <a:r>
              <a:rPr lang="es-MX" b="1" dirty="0"/>
              <a:t>&lt;</a:t>
            </a:r>
          </a:p>
        </p:txBody>
      </p:sp>
      <p:sp>
        <p:nvSpPr>
          <p:cNvPr id="15" name="CuadroTexto 14">
            <a:extLst>
              <a:ext uri="{FF2B5EF4-FFF2-40B4-BE49-F238E27FC236}">
                <a16:creationId xmlns:a16="http://schemas.microsoft.com/office/drawing/2014/main" id="{E369D910-1F64-4961-87EC-B610C8064340}"/>
              </a:ext>
            </a:extLst>
          </p:cNvPr>
          <p:cNvSpPr txBox="1"/>
          <p:nvPr/>
        </p:nvSpPr>
        <p:spPr>
          <a:xfrm>
            <a:off x="4094832" y="3660757"/>
            <a:ext cx="873888" cy="523220"/>
          </a:xfrm>
          <a:prstGeom prst="rect">
            <a:avLst/>
          </a:prstGeom>
          <a:noFill/>
        </p:spPr>
        <p:txBody>
          <a:bodyPr wrap="square" lIns="91440" tIns="45720" rIns="91440" bIns="45720" rtlCol="0" anchor="t">
            <a:spAutoFit/>
          </a:bodyPr>
          <a:lstStyle/>
          <a:p>
            <a:pPr algn="ctr"/>
            <a:r>
              <a:rPr lang="es-MX" dirty="0"/>
              <a:t>Año reporte</a:t>
            </a:r>
          </a:p>
        </p:txBody>
      </p:sp>
      <p:sp>
        <p:nvSpPr>
          <p:cNvPr id="17" name="CuadroTexto 16">
            <a:extLst>
              <a:ext uri="{FF2B5EF4-FFF2-40B4-BE49-F238E27FC236}">
                <a16:creationId xmlns:a16="http://schemas.microsoft.com/office/drawing/2014/main" id="{E015F4FC-4286-4F71-A9D8-E129C3FF3809}"/>
              </a:ext>
            </a:extLst>
          </p:cNvPr>
          <p:cNvSpPr txBox="1"/>
          <p:nvPr/>
        </p:nvSpPr>
        <p:spPr>
          <a:xfrm>
            <a:off x="4968720" y="3660757"/>
            <a:ext cx="1218626" cy="523220"/>
          </a:xfrm>
          <a:prstGeom prst="rect">
            <a:avLst/>
          </a:prstGeom>
          <a:noFill/>
        </p:spPr>
        <p:txBody>
          <a:bodyPr wrap="square" lIns="91440" tIns="45720" rIns="91440" bIns="45720" rtlCol="0" anchor="t">
            <a:spAutoFit/>
          </a:bodyPr>
          <a:lstStyle/>
          <a:p>
            <a:pPr algn="ctr"/>
            <a:r>
              <a:rPr lang="es-MX" dirty="0"/>
              <a:t>Fecha de nacimiento</a:t>
            </a:r>
          </a:p>
        </p:txBody>
      </p:sp>
      <p:sp>
        <p:nvSpPr>
          <p:cNvPr id="18" name="CuadroTexto 17">
            <a:extLst>
              <a:ext uri="{FF2B5EF4-FFF2-40B4-BE49-F238E27FC236}">
                <a16:creationId xmlns:a16="http://schemas.microsoft.com/office/drawing/2014/main" id="{B3E51642-0998-46A5-B213-2F2B92C00A35}"/>
              </a:ext>
            </a:extLst>
          </p:cNvPr>
          <p:cNvSpPr txBox="1"/>
          <p:nvPr/>
        </p:nvSpPr>
        <p:spPr>
          <a:xfrm>
            <a:off x="4857215" y="3738631"/>
            <a:ext cx="223010" cy="338554"/>
          </a:xfrm>
          <a:prstGeom prst="rect">
            <a:avLst/>
          </a:prstGeom>
          <a:noFill/>
        </p:spPr>
        <p:txBody>
          <a:bodyPr wrap="square" rtlCol="0">
            <a:spAutoFit/>
          </a:bodyPr>
          <a:lstStyle/>
          <a:p>
            <a:pPr algn="ctr"/>
            <a:r>
              <a:rPr lang="es-MX" sz="1600" b="1"/>
              <a:t>-</a:t>
            </a:r>
          </a:p>
        </p:txBody>
      </p:sp>
      <p:sp>
        <p:nvSpPr>
          <p:cNvPr id="19" name="CuadroTexto 18">
            <a:extLst>
              <a:ext uri="{FF2B5EF4-FFF2-40B4-BE49-F238E27FC236}">
                <a16:creationId xmlns:a16="http://schemas.microsoft.com/office/drawing/2014/main" id="{1A721774-BE97-4A90-B132-B72E83C04FE7}"/>
              </a:ext>
            </a:extLst>
          </p:cNvPr>
          <p:cNvSpPr txBox="1"/>
          <p:nvPr/>
        </p:nvSpPr>
        <p:spPr>
          <a:xfrm>
            <a:off x="6480510" y="3788792"/>
            <a:ext cx="425036" cy="307777"/>
          </a:xfrm>
          <a:prstGeom prst="rect">
            <a:avLst/>
          </a:prstGeom>
          <a:noFill/>
        </p:spPr>
        <p:txBody>
          <a:bodyPr wrap="square" lIns="91440" tIns="45720" rIns="91440" bIns="45720" rtlCol="0" anchor="t">
            <a:spAutoFit/>
          </a:bodyPr>
          <a:lstStyle/>
          <a:p>
            <a:pPr algn="ctr"/>
            <a:r>
              <a:rPr lang="es-MX" dirty="0"/>
              <a:t>25</a:t>
            </a:r>
          </a:p>
        </p:txBody>
      </p:sp>
      <p:sp>
        <p:nvSpPr>
          <p:cNvPr id="20" name="CuadroTexto 19">
            <a:extLst>
              <a:ext uri="{FF2B5EF4-FFF2-40B4-BE49-F238E27FC236}">
                <a16:creationId xmlns:a16="http://schemas.microsoft.com/office/drawing/2014/main" id="{D9AB502A-1EEB-4D39-976E-BA03CA598CA8}"/>
              </a:ext>
            </a:extLst>
          </p:cNvPr>
          <p:cNvSpPr txBox="1"/>
          <p:nvPr/>
        </p:nvSpPr>
        <p:spPr>
          <a:xfrm>
            <a:off x="3807283" y="3801451"/>
            <a:ext cx="223010" cy="307777"/>
          </a:xfrm>
          <a:prstGeom prst="rect">
            <a:avLst/>
          </a:prstGeom>
          <a:noFill/>
        </p:spPr>
        <p:txBody>
          <a:bodyPr wrap="square" lIns="91440" tIns="45720" rIns="91440" bIns="45720" rtlCol="0" anchor="t">
            <a:spAutoFit/>
          </a:bodyPr>
          <a:lstStyle/>
          <a:p>
            <a:pPr algn="ctr"/>
            <a:r>
              <a:rPr lang="es-MX" b="1" dirty="0"/>
              <a:t>y</a:t>
            </a:r>
          </a:p>
        </p:txBody>
      </p:sp>
      <p:sp>
        <p:nvSpPr>
          <p:cNvPr id="21" name="CuadroTexto 20">
            <a:extLst>
              <a:ext uri="{FF2B5EF4-FFF2-40B4-BE49-F238E27FC236}">
                <a16:creationId xmlns:a16="http://schemas.microsoft.com/office/drawing/2014/main" id="{74A37F92-496B-41F8-BE64-ED425757A0E0}"/>
              </a:ext>
            </a:extLst>
          </p:cNvPr>
          <p:cNvSpPr txBox="1"/>
          <p:nvPr/>
        </p:nvSpPr>
        <p:spPr>
          <a:xfrm>
            <a:off x="4860324" y="2106573"/>
            <a:ext cx="297199" cy="307777"/>
          </a:xfrm>
          <a:prstGeom prst="rect">
            <a:avLst/>
          </a:prstGeom>
          <a:noFill/>
        </p:spPr>
        <p:txBody>
          <a:bodyPr wrap="square" lIns="91440" tIns="45720" rIns="91440" bIns="45720" rtlCol="0" anchor="t">
            <a:spAutoFit/>
          </a:bodyPr>
          <a:lstStyle/>
          <a:p>
            <a:pPr algn="ctr"/>
            <a:r>
              <a:rPr lang="es-MX" b="1" dirty="0"/>
              <a:t>&gt;</a:t>
            </a:r>
          </a:p>
        </p:txBody>
      </p:sp>
      <p:sp>
        <p:nvSpPr>
          <p:cNvPr id="22" name="CuadroTexto 21">
            <a:extLst>
              <a:ext uri="{FF2B5EF4-FFF2-40B4-BE49-F238E27FC236}">
                <a16:creationId xmlns:a16="http://schemas.microsoft.com/office/drawing/2014/main" id="{CB268E38-9699-4929-9435-3F62CFD537C0}"/>
              </a:ext>
            </a:extLst>
          </p:cNvPr>
          <p:cNvSpPr txBox="1"/>
          <p:nvPr/>
        </p:nvSpPr>
        <p:spPr>
          <a:xfrm>
            <a:off x="2715638" y="1978538"/>
            <a:ext cx="873888" cy="523220"/>
          </a:xfrm>
          <a:prstGeom prst="rect">
            <a:avLst/>
          </a:prstGeom>
          <a:noFill/>
        </p:spPr>
        <p:txBody>
          <a:bodyPr wrap="square" lIns="91440" tIns="45720" rIns="91440" bIns="45720" rtlCol="0" anchor="t">
            <a:spAutoFit/>
          </a:bodyPr>
          <a:lstStyle/>
          <a:p>
            <a:pPr algn="ctr"/>
            <a:r>
              <a:rPr lang="es-MX" dirty="0"/>
              <a:t>Año reporte</a:t>
            </a:r>
          </a:p>
        </p:txBody>
      </p:sp>
      <p:sp>
        <p:nvSpPr>
          <p:cNvPr id="23" name="CuadroTexto 22">
            <a:extLst>
              <a:ext uri="{FF2B5EF4-FFF2-40B4-BE49-F238E27FC236}">
                <a16:creationId xmlns:a16="http://schemas.microsoft.com/office/drawing/2014/main" id="{B8ADCE4E-2E76-44A8-AD0C-2323EB43B160}"/>
              </a:ext>
            </a:extLst>
          </p:cNvPr>
          <p:cNvSpPr txBox="1"/>
          <p:nvPr/>
        </p:nvSpPr>
        <p:spPr>
          <a:xfrm>
            <a:off x="3744308" y="1977375"/>
            <a:ext cx="1171002" cy="523220"/>
          </a:xfrm>
          <a:prstGeom prst="rect">
            <a:avLst/>
          </a:prstGeom>
          <a:noFill/>
        </p:spPr>
        <p:txBody>
          <a:bodyPr wrap="square" lIns="91440" tIns="45720" rIns="91440" bIns="45720" rtlCol="0" anchor="t">
            <a:spAutoFit/>
          </a:bodyPr>
          <a:lstStyle/>
          <a:p>
            <a:pPr algn="ctr"/>
            <a:r>
              <a:rPr lang="es-MX" dirty="0"/>
              <a:t>Fecha de nacimiento</a:t>
            </a:r>
          </a:p>
        </p:txBody>
      </p:sp>
      <p:sp>
        <p:nvSpPr>
          <p:cNvPr id="24" name="CuadroTexto 23">
            <a:extLst>
              <a:ext uri="{FF2B5EF4-FFF2-40B4-BE49-F238E27FC236}">
                <a16:creationId xmlns:a16="http://schemas.microsoft.com/office/drawing/2014/main" id="{C1817F3C-6ED0-4AB9-A865-CB83664FF200}"/>
              </a:ext>
            </a:extLst>
          </p:cNvPr>
          <p:cNvSpPr txBox="1"/>
          <p:nvPr/>
        </p:nvSpPr>
        <p:spPr>
          <a:xfrm>
            <a:off x="3567318" y="2056412"/>
            <a:ext cx="223010" cy="307777"/>
          </a:xfrm>
          <a:prstGeom prst="rect">
            <a:avLst/>
          </a:prstGeom>
          <a:noFill/>
        </p:spPr>
        <p:txBody>
          <a:bodyPr wrap="square" lIns="91440" tIns="45720" rIns="91440" bIns="45720" rtlCol="0" anchor="t">
            <a:spAutoFit/>
          </a:bodyPr>
          <a:lstStyle/>
          <a:p>
            <a:pPr algn="ctr"/>
            <a:r>
              <a:rPr lang="es-MX" b="1" dirty="0"/>
              <a:t>-</a:t>
            </a:r>
          </a:p>
        </p:txBody>
      </p:sp>
      <p:sp>
        <p:nvSpPr>
          <p:cNvPr id="25" name="CuadroTexto 24">
            <a:extLst>
              <a:ext uri="{FF2B5EF4-FFF2-40B4-BE49-F238E27FC236}">
                <a16:creationId xmlns:a16="http://schemas.microsoft.com/office/drawing/2014/main" id="{1DFB9062-872C-450D-9295-596D43CF8748}"/>
              </a:ext>
            </a:extLst>
          </p:cNvPr>
          <p:cNvSpPr txBox="1"/>
          <p:nvPr/>
        </p:nvSpPr>
        <p:spPr>
          <a:xfrm>
            <a:off x="5231032" y="2106573"/>
            <a:ext cx="425036" cy="307777"/>
          </a:xfrm>
          <a:prstGeom prst="rect">
            <a:avLst/>
          </a:prstGeom>
          <a:noFill/>
        </p:spPr>
        <p:txBody>
          <a:bodyPr wrap="square" lIns="91440" tIns="45720" rIns="91440" bIns="45720" rtlCol="0" anchor="t">
            <a:spAutoFit/>
          </a:bodyPr>
          <a:lstStyle/>
          <a:p>
            <a:pPr algn="ctr"/>
            <a:r>
              <a:rPr lang="es-MX" dirty="0"/>
              <a:t>25</a:t>
            </a:r>
          </a:p>
        </p:txBody>
      </p:sp>
      <p:sp>
        <p:nvSpPr>
          <p:cNvPr id="37" name="CuadroTexto 36">
            <a:extLst>
              <a:ext uri="{FF2B5EF4-FFF2-40B4-BE49-F238E27FC236}">
                <a16:creationId xmlns:a16="http://schemas.microsoft.com/office/drawing/2014/main" id="{5A182893-7E51-453F-9A90-71D7AD57EC1C}"/>
              </a:ext>
            </a:extLst>
          </p:cNvPr>
          <p:cNvSpPr txBox="1"/>
          <p:nvPr/>
        </p:nvSpPr>
        <p:spPr>
          <a:xfrm>
            <a:off x="4871700" y="2106573"/>
            <a:ext cx="535323" cy="307777"/>
          </a:xfrm>
          <a:prstGeom prst="rect">
            <a:avLst/>
          </a:prstGeom>
          <a:noFill/>
        </p:spPr>
        <p:txBody>
          <a:bodyPr wrap="square" lIns="91440" tIns="45720" rIns="91440" bIns="45720" rtlCol="0" anchor="t">
            <a:spAutoFit/>
          </a:bodyPr>
          <a:lstStyle/>
          <a:p>
            <a:pPr algn="ctr"/>
            <a:r>
              <a:rPr lang="es-MX" b="1" dirty="0"/>
              <a:t>=</a:t>
            </a:r>
          </a:p>
        </p:txBody>
      </p:sp>
      <p:pic>
        <p:nvPicPr>
          <p:cNvPr id="26" name="Imagen 25">
            <a:extLst>
              <a:ext uri="{FF2B5EF4-FFF2-40B4-BE49-F238E27FC236}">
                <a16:creationId xmlns:a16="http://schemas.microsoft.com/office/drawing/2014/main" id="{A33E3893-014B-491E-91FA-844F8A03CEBA}"/>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943498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endParaRPr lang="es-MX"/>
          </a:p>
          <a:p>
            <a:pPr marL="285750" indent="-285750" algn="just"/>
            <a:r>
              <a:rPr lang="es-MX" sz="1300" dirty="0"/>
              <a:t>Si </a:t>
            </a:r>
            <a:r>
              <a:rPr lang="es-MX" sz="1300" b="1" dirty="0"/>
              <a:t>causa de baja</a:t>
            </a:r>
            <a:r>
              <a:rPr lang="es-MX" sz="1300" dirty="0"/>
              <a:t> es </a:t>
            </a:r>
            <a:r>
              <a:rPr lang="es-MX" sz="1300" b="1" dirty="0"/>
              <a:t>igual</a:t>
            </a:r>
            <a:r>
              <a:rPr lang="es-MX" sz="1300" dirty="0"/>
              <a:t> a deserción escolar (clave 07) o suspensión por estudios (clave 15) y el sistema de seguridad social es ISSSTE (clave 2) entonces la edad del beneficiario debe estar </a:t>
            </a:r>
            <a:r>
              <a:rPr lang="es-MX" sz="1300" b="1" dirty="0"/>
              <a:t>entre</a:t>
            </a:r>
            <a:r>
              <a:rPr lang="es-MX" sz="1300" dirty="0"/>
              <a:t> 18 y 24 años</a:t>
            </a:r>
            <a:r>
              <a:rPr lang="es-MX" dirty="0"/>
              <a:t>.</a:t>
            </a:r>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nacimiento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3166946" y="2462408"/>
            <a:ext cx="297199" cy="307777"/>
          </a:xfrm>
          <a:prstGeom prst="rect">
            <a:avLst/>
          </a:prstGeom>
          <a:noFill/>
        </p:spPr>
        <p:txBody>
          <a:bodyPr wrap="square" lIns="91440" tIns="45720" rIns="91440" bIns="45720" rtlCol="0" anchor="t">
            <a:spAutoFit/>
          </a:bodyPr>
          <a:lstStyle/>
          <a:p>
            <a:pPr algn="ctr"/>
            <a:r>
              <a:rPr lang="es-MX" b="1" dirty="0"/>
              <a:t>&gt;</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129416" y="2370092"/>
            <a:ext cx="873888" cy="523220"/>
          </a:xfrm>
          <a:prstGeom prst="rect">
            <a:avLst/>
          </a:prstGeom>
          <a:noFill/>
        </p:spPr>
        <p:txBody>
          <a:bodyPr wrap="square" lIns="91440" tIns="45720" rIns="91440" bIns="45720" rtlCol="0" anchor="t">
            <a:spAutoFit/>
          </a:bodyPr>
          <a:lstStyle/>
          <a:p>
            <a:pPr algn="ctr"/>
            <a:r>
              <a:rPr lang="es-MX" dirty="0"/>
              <a:t>Año reporte</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2062835" y="2368928"/>
            <a:ext cx="1218626" cy="523220"/>
          </a:xfrm>
          <a:prstGeom prst="rect">
            <a:avLst/>
          </a:prstGeom>
          <a:noFill/>
        </p:spPr>
        <p:txBody>
          <a:bodyPr wrap="square" lIns="91440" tIns="45720" rIns="91440" bIns="45720" rtlCol="0" anchor="t">
            <a:spAutoFit/>
          </a:bodyPr>
          <a:lstStyle/>
          <a:p>
            <a:pPr algn="ctr"/>
            <a:r>
              <a:rPr lang="es-MX" dirty="0"/>
              <a:t>Fecha de nacimiento</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1933471" y="2418200"/>
            <a:ext cx="223010" cy="307777"/>
          </a:xfrm>
          <a:prstGeom prst="rect">
            <a:avLst/>
          </a:prstGeom>
          <a:noFill/>
        </p:spPr>
        <p:txBody>
          <a:bodyPr wrap="square" lIns="91440" tIns="45720" rIns="91440" bIns="45720" rtlCol="0" anchor="t">
            <a:spAutoFit/>
          </a:bodyPr>
          <a:lstStyle/>
          <a:p>
            <a:pPr algn="ctr"/>
            <a:r>
              <a:rPr lang="es-MX" b="1" dirty="0"/>
              <a:t>-</a:t>
            </a:r>
          </a:p>
        </p:txBody>
      </p:sp>
      <p:sp>
        <p:nvSpPr>
          <p:cNvPr id="16" name="CuadroTexto 15">
            <a:extLst>
              <a:ext uri="{FF2B5EF4-FFF2-40B4-BE49-F238E27FC236}">
                <a16:creationId xmlns:a16="http://schemas.microsoft.com/office/drawing/2014/main" id="{43B7A084-E377-4861-968E-3046DC3FAE63}"/>
              </a:ext>
            </a:extLst>
          </p:cNvPr>
          <p:cNvSpPr txBox="1"/>
          <p:nvPr/>
        </p:nvSpPr>
        <p:spPr>
          <a:xfrm>
            <a:off x="3376920" y="2462407"/>
            <a:ext cx="425036" cy="307777"/>
          </a:xfrm>
          <a:prstGeom prst="rect">
            <a:avLst/>
          </a:prstGeom>
          <a:noFill/>
        </p:spPr>
        <p:txBody>
          <a:bodyPr wrap="square" lIns="91440" tIns="45720" rIns="91440" bIns="45720" rtlCol="0" anchor="t">
            <a:spAutoFit/>
          </a:bodyPr>
          <a:lstStyle/>
          <a:p>
            <a:pPr algn="ctr"/>
            <a:r>
              <a:rPr lang="es-MX" dirty="0"/>
              <a:t>17</a:t>
            </a:r>
          </a:p>
        </p:txBody>
      </p:sp>
      <p:sp>
        <p:nvSpPr>
          <p:cNvPr id="14" name="CuadroTexto 13">
            <a:extLst>
              <a:ext uri="{FF2B5EF4-FFF2-40B4-BE49-F238E27FC236}">
                <a16:creationId xmlns:a16="http://schemas.microsoft.com/office/drawing/2014/main" id="{671B849A-DE32-4825-AFDF-1A9DB5CCF120}"/>
              </a:ext>
            </a:extLst>
          </p:cNvPr>
          <p:cNvSpPr txBox="1"/>
          <p:nvPr/>
        </p:nvSpPr>
        <p:spPr>
          <a:xfrm>
            <a:off x="5861598" y="2449339"/>
            <a:ext cx="442951" cy="307777"/>
          </a:xfrm>
          <a:prstGeom prst="rect">
            <a:avLst/>
          </a:prstGeom>
          <a:noFill/>
        </p:spPr>
        <p:txBody>
          <a:bodyPr wrap="square" lIns="91440" tIns="45720" rIns="91440" bIns="45720" rtlCol="0" anchor="t">
            <a:spAutoFit/>
          </a:bodyPr>
          <a:lstStyle/>
          <a:p>
            <a:pPr algn="ctr"/>
            <a:r>
              <a:rPr lang="es-MX" b="1" dirty="0"/>
              <a:t>&lt;</a:t>
            </a:r>
          </a:p>
        </p:txBody>
      </p:sp>
      <p:sp>
        <p:nvSpPr>
          <p:cNvPr id="15" name="CuadroTexto 14">
            <a:extLst>
              <a:ext uri="{FF2B5EF4-FFF2-40B4-BE49-F238E27FC236}">
                <a16:creationId xmlns:a16="http://schemas.microsoft.com/office/drawing/2014/main" id="{E369D910-1F64-4961-87EC-B610C8064340}"/>
              </a:ext>
            </a:extLst>
          </p:cNvPr>
          <p:cNvSpPr txBox="1"/>
          <p:nvPr/>
        </p:nvSpPr>
        <p:spPr>
          <a:xfrm>
            <a:off x="4011488" y="2351070"/>
            <a:ext cx="873888" cy="523220"/>
          </a:xfrm>
          <a:prstGeom prst="rect">
            <a:avLst/>
          </a:prstGeom>
          <a:noFill/>
        </p:spPr>
        <p:txBody>
          <a:bodyPr wrap="square" lIns="91440" tIns="45720" rIns="91440" bIns="45720" rtlCol="0" anchor="t">
            <a:spAutoFit/>
          </a:bodyPr>
          <a:lstStyle/>
          <a:p>
            <a:pPr algn="ctr"/>
            <a:r>
              <a:rPr lang="es-MX" dirty="0"/>
              <a:t>Año reporte</a:t>
            </a:r>
          </a:p>
        </p:txBody>
      </p:sp>
      <p:sp>
        <p:nvSpPr>
          <p:cNvPr id="17" name="CuadroTexto 16">
            <a:extLst>
              <a:ext uri="{FF2B5EF4-FFF2-40B4-BE49-F238E27FC236}">
                <a16:creationId xmlns:a16="http://schemas.microsoft.com/office/drawing/2014/main" id="{E015F4FC-4286-4F71-A9D8-E129C3FF3809}"/>
              </a:ext>
            </a:extLst>
          </p:cNvPr>
          <p:cNvSpPr txBox="1"/>
          <p:nvPr/>
        </p:nvSpPr>
        <p:spPr>
          <a:xfrm>
            <a:off x="4867517" y="2368929"/>
            <a:ext cx="1218626" cy="523220"/>
          </a:xfrm>
          <a:prstGeom prst="rect">
            <a:avLst/>
          </a:prstGeom>
          <a:noFill/>
        </p:spPr>
        <p:txBody>
          <a:bodyPr wrap="square" lIns="91440" tIns="45720" rIns="91440" bIns="45720" rtlCol="0" anchor="t">
            <a:spAutoFit/>
          </a:bodyPr>
          <a:lstStyle/>
          <a:p>
            <a:pPr algn="ctr"/>
            <a:r>
              <a:rPr lang="es-MX" dirty="0"/>
              <a:t>Fecha de nacimiento</a:t>
            </a:r>
          </a:p>
        </p:txBody>
      </p:sp>
      <p:sp>
        <p:nvSpPr>
          <p:cNvPr id="18" name="CuadroTexto 17">
            <a:extLst>
              <a:ext uri="{FF2B5EF4-FFF2-40B4-BE49-F238E27FC236}">
                <a16:creationId xmlns:a16="http://schemas.microsoft.com/office/drawing/2014/main" id="{B3E51642-0998-46A5-B213-2F2B92C00A35}"/>
              </a:ext>
            </a:extLst>
          </p:cNvPr>
          <p:cNvSpPr txBox="1"/>
          <p:nvPr/>
        </p:nvSpPr>
        <p:spPr>
          <a:xfrm>
            <a:off x="4815543" y="2417037"/>
            <a:ext cx="223010" cy="338554"/>
          </a:xfrm>
          <a:prstGeom prst="rect">
            <a:avLst/>
          </a:prstGeom>
          <a:noFill/>
        </p:spPr>
        <p:txBody>
          <a:bodyPr wrap="square" rtlCol="0">
            <a:spAutoFit/>
          </a:bodyPr>
          <a:lstStyle/>
          <a:p>
            <a:pPr algn="ctr"/>
            <a:r>
              <a:rPr lang="es-MX" sz="1600" b="1"/>
              <a:t>-</a:t>
            </a:r>
          </a:p>
        </p:txBody>
      </p:sp>
      <p:sp>
        <p:nvSpPr>
          <p:cNvPr id="19" name="CuadroTexto 18">
            <a:extLst>
              <a:ext uri="{FF2B5EF4-FFF2-40B4-BE49-F238E27FC236}">
                <a16:creationId xmlns:a16="http://schemas.microsoft.com/office/drawing/2014/main" id="{1A721774-BE97-4A90-B132-B72E83C04FE7}"/>
              </a:ext>
            </a:extLst>
          </p:cNvPr>
          <p:cNvSpPr txBox="1"/>
          <p:nvPr/>
        </p:nvSpPr>
        <p:spPr>
          <a:xfrm>
            <a:off x="6266198" y="2461245"/>
            <a:ext cx="425036" cy="307777"/>
          </a:xfrm>
          <a:prstGeom prst="rect">
            <a:avLst/>
          </a:prstGeom>
          <a:noFill/>
        </p:spPr>
        <p:txBody>
          <a:bodyPr wrap="square" lIns="91440" tIns="45720" rIns="91440" bIns="45720" rtlCol="0" anchor="t">
            <a:spAutoFit/>
          </a:bodyPr>
          <a:lstStyle/>
          <a:p>
            <a:pPr algn="ctr"/>
            <a:r>
              <a:rPr lang="es-MX" dirty="0"/>
              <a:t>25</a:t>
            </a:r>
          </a:p>
        </p:txBody>
      </p:sp>
      <p:sp>
        <p:nvSpPr>
          <p:cNvPr id="20" name="CuadroTexto 19">
            <a:extLst>
              <a:ext uri="{FF2B5EF4-FFF2-40B4-BE49-F238E27FC236}">
                <a16:creationId xmlns:a16="http://schemas.microsoft.com/office/drawing/2014/main" id="{D9AB502A-1EEB-4D39-976E-BA03CA598CA8}"/>
              </a:ext>
            </a:extLst>
          </p:cNvPr>
          <p:cNvSpPr txBox="1"/>
          <p:nvPr/>
        </p:nvSpPr>
        <p:spPr>
          <a:xfrm>
            <a:off x="3854908" y="2461998"/>
            <a:ext cx="223010" cy="307777"/>
          </a:xfrm>
          <a:prstGeom prst="rect">
            <a:avLst/>
          </a:prstGeom>
          <a:noFill/>
        </p:spPr>
        <p:txBody>
          <a:bodyPr wrap="square" lIns="91440" tIns="45720" rIns="91440" bIns="45720" rtlCol="0" anchor="t">
            <a:spAutoFit/>
          </a:bodyPr>
          <a:lstStyle/>
          <a:p>
            <a:pPr algn="ctr"/>
            <a:r>
              <a:rPr lang="es-MX" b="1" dirty="0"/>
              <a:t>y</a:t>
            </a:r>
          </a:p>
        </p:txBody>
      </p:sp>
      <p:pic>
        <p:nvPicPr>
          <p:cNvPr id="26" name="Imagen 25">
            <a:extLst>
              <a:ext uri="{FF2B5EF4-FFF2-40B4-BE49-F238E27FC236}">
                <a16:creationId xmlns:a16="http://schemas.microsoft.com/office/drawing/2014/main" id="{A33E3893-014B-491E-91FA-844F8A03CEBA}"/>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112953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ES"/>
              <a:t>Se identificará el género del beneficiario o asignatario de acuerdo con el catálogo </a:t>
            </a:r>
            <a:r>
              <a:rPr lang="es-ES" b="1"/>
              <a:t>Sexo</a:t>
            </a:r>
            <a:r>
              <a:rPr lang="es-ES"/>
              <a:t>.</a:t>
            </a:r>
            <a:endParaRPr lang="es-MX"/>
          </a:p>
          <a:p>
            <a:pPr marL="0" indent="0">
              <a:buNone/>
            </a:pPr>
            <a:endParaRPr lang="es-MX"/>
          </a:p>
          <a:p>
            <a:pPr marL="285750" indent="-285750"/>
            <a:r>
              <a:rPr lang="es-MX"/>
              <a:t>El valor de la variable debe estar en el catálogo de </a:t>
            </a:r>
            <a:r>
              <a:rPr lang="es-MX" b="1"/>
              <a:t>sexo</a:t>
            </a:r>
            <a:r>
              <a:rPr lang="es-MX"/>
              <a:t>.</a:t>
            </a:r>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Sexo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a 5">
            <a:extLst>
              <a:ext uri="{FF2B5EF4-FFF2-40B4-BE49-F238E27FC236}">
                <a16:creationId xmlns:a16="http://schemas.microsoft.com/office/drawing/2014/main" id="{7B5403E4-E953-44CF-A59B-62AABF80DD00}"/>
              </a:ext>
            </a:extLst>
          </p:cNvPr>
          <p:cNvGraphicFramePr>
            <a:graphicFrameLocks noGrp="1"/>
          </p:cNvGraphicFramePr>
          <p:nvPr>
            <p:extLst>
              <p:ext uri="{D42A27DB-BD31-4B8C-83A1-F6EECF244321}">
                <p14:modId xmlns:p14="http://schemas.microsoft.com/office/powerpoint/2010/main" val="1122829837"/>
              </p:ext>
            </p:extLst>
          </p:nvPr>
        </p:nvGraphicFramePr>
        <p:xfrm>
          <a:off x="2781510" y="2802834"/>
          <a:ext cx="3255302" cy="992016"/>
        </p:xfrm>
        <a:graphic>
          <a:graphicData uri="http://schemas.openxmlformats.org/drawingml/2006/table">
            <a:tbl>
              <a:tblPr/>
              <a:tblGrid>
                <a:gridCol w="1286898">
                  <a:extLst>
                    <a:ext uri="{9D8B030D-6E8A-4147-A177-3AD203B41FA5}">
                      <a16:colId xmlns:a16="http://schemas.microsoft.com/office/drawing/2014/main" val="515376667"/>
                    </a:ext>
                  </a:extLst>
                </a:gridCol>
                <a:gridCol w="1968404">
                  <a:extLst>
                    <a:ext uri="{9D8B030D-6E8A-4147-A177-3AD203B41FA5}">
                      <a16:colId xmlns:a16="http://schemas.microsoft.com/office/drawing/2014/main" val="4280010895"/>
                    </a:ext>
                  </a:extLst>
                </a:gridCol>
              </a:tblGrid>
              <a:tr h="325606">
                <a:tc>
                  <a:txBody>
                    <a:bodyPr/>
                    <a:lstStyle/>
                    <a:p>
                      <a:pPr marR="0" indent="182880" algn="ctr" rtl="0">
                        <a:lnSpc>
                          <a:spcPts val="1240"/>
                        </a:lnSpc>
                        <a:spcBef>
                          <a:spcPts val="0"/>
                        </a:spcBef>
                        <a:spcAft>
                          <a:spcPts val="505"/>
                        </a:spcAft>
                        <a:buClr>
                          <a:srgbClr val="000000"/>
                        </a:buClr>
                        <a:buFont typeface="Arial"/>
                      </a:pPr>
                      <a:r>
                        <a:rPr lang="es-ES" sz="1600" b="1" i="0" u="none" strike="noStrike" cap="none">
                          <a:solidFill>
                            <a:schemeClr val="bg1"/>
                          </a:solidFill>
                          <a:effectLst/>
                          <a:latin typeface="Soberana Sans" panose="02000000000000000000" pitchFamily="50" charset="0"/>
                          <a:ea typeface="+mn-ea"/>
                          <a:cs typeface="+mn-cs"/>
                          <a:sym typeface="Arial"/>
                        </a:rPr>
                        <a:t>Clave</a:t>
                      </a:r>
                      <a:endParaRPr lang="es-MX" sz="1600" b="1" i="0" u="none" strike="noStrike" cap="none">
                        <a:solidFill>
                          <a:schemeClr val="bg1"/>
                        </a:solidFill>
                        <a:effectLst/>
                        <a:latin typeface="Soberana Sans" panose="02000000000000000000" pitchFamily="50" charset="0"/>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R="0" indent="182880" algn="ctr" rtl="0">
                        <a:lnSpc>
                          <a:spcPts val="1240"/>
                        </a:lnSpc>
                        <a:spcBef>
                          <a:spcPts val="0"/>
                        </a:spcBef>
                        <a:spcAft>
                          <a:spcPts val="505"/>
                        </a:spcAft>
                        <a:buClr>
                          <a:srgbClr val="000000"/>
                        </a:buClr>
                        <a:buFont typeface="Arial"/>
                      </a:pPr>
                      <a:r>
                        <a:rPr lang="es-ES" sz="1600" b="1" i="0" u="none" strike="noStrike" cap="none">
                          <a:solidFill>
                            <a:schemeClr val="bg1"/>
                          </a:solidFill>
                          <a:effectLst/>
                          <a:latin typeface="Soberana Sans" panose="02000000000000000000" pitchFamily="50" charset="0"/>
                          <a:ea typeface="+mn-ea"/>
                          <a:cs typeface="+mn-cs"/>
                          <a:sym typeface="Arial"/>
                        </a:rPr>
                        <a:t>Sexo</a:t>
                      </a:r>
                      <a:endParaRPr lang="es-MX" sz="1600" b="1" i="0" u="none" strike="noStrike" cap="none">
                        <a:solidFill>
                          <a:schemeClr val="bg1"/>
                        </a:solidFill>
                        <a:effectLst/>
                        <a:latin typeface="Soberana Sans" panose="02000000000000000000" pitchFamily="50" charset="0"/>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417341718"/>
                  </a:ext>
                </a:extLst>
              </a:tr>
              <a:tr h="333205">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F</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Femenino</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492036"/>
                  </a:ext>
                </a:extLst>
              </a:tr>
              <a:tr h="333205">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M</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Masculino</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083181"/>
                  </a:ext>
                </a:extLst>
              </a:tr>
            </a:tbl>
          </a:graphicData>
        </a:graphic>
      </p:graphicFrame>
      <p:pic>
        <p:nvPicPr>
          <p:cNvPr id="7" name="Imagen 6">
            <a:extLst>
              <a:ext uri="{FF2B5EF4-FFF2-40B4-BE49-F238E27FC236}">
                <a16:creationId xmlns:a16="http://schemas.microsoft.com/office/drawing/2014/main" id="{3BF38FA8-4C46-4132-9FA1-3F9FC765D9A4}"/>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787206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ES"/>
              <a:t>Corresponde a la fecha que determine el sistema de seguridad social correspondiente como inicio del derecho de cada integrante del grupo familiar.</a:t>
            </a:r>
            <a:endParaRPr lang="es-MX"/>
          </a:p>
          <a:p>
            <a:pPr marL="0" indent="0">
              <a:buNone/>
            </a:pPr>
            <a:endParaRPr lang="es-MX"/>
          </a:p>
          <a:p>
            <a:pPr marL="285750" indent="-285750"/>
            <a:r>
              <a:rPr lang="es-MX"/>
              <a:t>La </a:t>
            </a:r>
            <a:r>
              <a:rPr lang="es-MX" b="1"/>
              <a:t>fecha de inicio de derecho </a:t>
            </a:r>
            <a:r>
              <a:rPr lang="es-MX"/>
              <a:t>debe ser </a:t>
            </a:r>
            <a:r>
              <a:rPr lang="es-MX" b="1"/>
              <a:t>menor </a:t>
            </a:r>
            <a:r>
              <a:rPr lang="es-MX"/>
              <a:t>o</a:t>
            </a:r>
            <a:r>
              <a:rPr lang="es-MX" b="1"/>
              <a:t> igual </a:t>
            </a:r>
            <a:r>
              <a:rPr lang="es-MX"/>
              <a:t>al año reporte.</a:t>
            </a:r>
          </a:p>
          <a:p>
            <a:pPr marL="285750" indent="-285750"/>
            <a:endParaRPr lang="es-MX"/>
          </a:p>
          <a:p>
            <a:pPr marL="285750" indent="-285750"/>
            <a:endParaRPr lang="es-MX"/>
          </a:p>
          <a:p>
            <a:pPr marL="285750" indent="-285750"/>
            <a:endParaRPr lang="es-MX"/>
          </a:p>
          <a:p>
            <a:pPr marL="285750" indent="-285750"/>
            <a:endParaRPr lang="es-MX"/>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inicio de derecho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68F1DBC2-3309-4314-AF6E-F617570E3E9E}"/>
              </a:ext>
            </a:extLst>
          </p:cNvPr>
          <p:cNvCxnSpPr>
            <a:cxnSpLocks/>
          </p:cNvCxnSpPr>
          <p:nvPr/>
        </p:nvCxnSpPr>
        <p:spPr>
          <a:xfrm>
            <a:off x="1402846" y="3487011"/>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B1451B07-A761-4066-B0FD-0F780DC83579}"/>
              </a:ext>
            </a:extLst>
          </p:cNvPr>
          <p:cNvCxnSpPr>
            <a:cxnSpLocks/>
          </p:cNvCxnSpPr>
          <p:nvPr/>
        </p:nvCxnSpPr>
        <p:spPr>
          <a:xfrm>
            <a:off x="6227367" y="3305432"/>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4779113-9DDA-4D53-8816-66744F562407}"/>
              </a:ext>
            </a:extLst>
          </p:cNvPr>
          <p:cNvCxnSpPr>
            <a:cxnSpLocks/>
          </p:cNvCxnSpPr>
          <p:nvPr/>
        </p:nvCxnSpPr>
        <p:spPr>
          <a:xfrm>
            <a:off x="4656984" y="3312058"/>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E17DAC08-7A3E-4634-8CA2-BA27DB438B58}"/>
              </a:ext>
            </a:extLst>
          </p:cNvPr>
          <p:cNvCxnSpPr>
            <a:cxnSpLocks/>
          </p:cNvCxnSpPr>
          <p:nvPr/>
        </p:nvCxnSpPr>
        <p:spPr>
          <a:xfrm>
            <a:off x="3266296" y="3272788"/>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5735700" y="3658865"/>
            <a:ext cx="1007165" cy="261610"/>
          </a:xfrm>
          <a:prstGeom prst="rect">
            <a:avLst/>
          </a:prstGeom>
          <a:noFill/>
        </p:spPr>
        <p:txBody>
          <a:bodyPr wrap="square" rtlCol="0">
            <a:spAutoFit/>
          </a:bodyPr>
          <a:lstStyle/>
          <a:p>
            <a:pPr algn="ctr"/>
            <a:r>
              <a:rPr lang="es-MX" sz="1100"/>
              <a:t>2020</a:t>
            </a:r>
          </a:p>
        </p:txBody>
      </p:sp>
      <p:cxnSp>
        <p:nvCxnSpPr>
          <p:cNvPr id="56" name="Conector recto 55">
            <a:extLst>
              <a:ext uri="{FF2B5EF4-FFF2-40B4-BE49-F238E27FC236}">
                <a16:creationId xmlns:a16="http://schemas.microsoft.com/office/drawing/2014/main" id="{6DAD5B84-0EB0-42DD-A3E1-143EC10D9016}"/>
              </a:ext>
            </a:extLst>
          </p:cNvPr>
          <p:cNvCxnSpPr>
            <a:cxnSpLocks/>
          </p:cNvCxnSpPr>
          <p:nvPr/>
        </p:nvCxnSpPr>
        <p:spPr>
          <a:xfrm>
            <a:off x="1866732" y="3257838"/>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E105E494-D1DD-481D-B301-08CF4388C176}"/>
              </a:ext>
            </a:extLst>
          </p:cNvPr>
          <p:cNvSpPr txBox="1"/>
          <p:nvPr/>
        </p:nvSpPr>
        <p:spPr>
          <a:xfrm>
            <a:off x="3396385" y="3685368"/>
            <a:ext cx="1258957" cy="261610"/>
          </a:xfrm>
          <a:prstGeom prst="rect">
            <a:avLst/>
          </a:prstGeom>
          <a:noFill/>
        </p:spPr>
        <p:txBody>
          <a:bodyPr wrap="square" rtlCol="0">
            <a:spAutoFit/>
          </a:bodyPr>
          <a:lstStyle/>
          <a:p>
            <a:pPr algn="ctr"/>
            <a:r>
              <a:rPr lang="es-MX" sz="1100"/>
              <a:t>. . . </a:t>
            </a:r>
          </a:p>
        </p:txBody>
      </p:sp>
      <p:sp>
        <p:nvSpPr>
          <p:cNvPr id="58" name="CuadroTexto 57">
            <a:extLst>
              <a:ext uri="{FF2B5EF4-FFF2-40B4-BE49-F238E27FC236}">
                <a16:creationId xmlns:a16="http://schemas.microsoft.com/office/drawing/2014/main" id="{A5CB0213-FC62-483D-944D-17EA739B233C}"/>
              </a:ext>
            </a:extLst>
          </p:cNvPr>
          <p:cNvSpPr txBox="1"/>
          <p:nvPr/>
        </p:nvSpPr>
        <p:spPr>
          <a:xfrm>
            <a:off x="1468013" y="3692916"/>
            <a:ext cx="772395" cy="430887"/>
          </a:xfrm>
          <a:prstGeom prst="rect">
            <a:avLst/>
          </a:prstGeom>
          <a:noFill/>
        </p:spPr>
        <p:txBody>
          <a:bodyPr wrap="square" rtlCol="0">
            <a:spAutoFit/>
          </a:bodyPr>
          <a:lstStyle/>
          <a:p>
            <a:pPr algn="ctr"/>
            <a:r>
              <a:rPr lang="es-MX" sz="1100"/>
              <a:t>Febrero 2000</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288442" y="2808413"/>
            <a:ext cx="1133062" cy="430887"/>
          </a:xfrm>
          <a:prstGeom prst="rect">
            <a:avLst/>
          </a:prstGeom>
          <a:noFill/>
        </p:spPr>
        <p:txBody>
          <a:bodyPr wrap="square" rtlCol="0">
            <a:spAutoFit/>
          </a:bodyPr>
          <a:lstStyle/>
          <a:p>
            <a:pPr algn="ctr"/>
            <a:r>
              <a:rPr lang="es-MX" sz="1100"/>
              <a:t>Fecha de inicio de derecho</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5734545" y="2845495"/>
            <a:ext cx="1133062" cy="261610"/>
          </a:xfrm>
          <a:prstGeom prst="rect">
            <a:avLst/>
          </a:prstGeom>
          <a:noFill/>
        </p:spPr>
        <p:txBody>
          <a:bodyPr wrap="square" rtlCol="0">
            <a:spAutoFit/>
          </a:bodyPr>
          <a:lstStyle/>
          <a:p>
            <a:pPr algn="ctr"/>
            <a:r>
              <a:rPr lang="es-MX" sz="1100"/>
              <a:t>Año reporte</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3435293" y="2887925"/>
            <a:ext cx="1133062" cy="261610"/>
          </a:xfrm>
          <a:prstGeom prst="rect">
            <a:avLst/>
          </a:prstGeom>
          <a:noFill/>
        </p:spPr>
        <p:txBody>
          <a:bodyPr wrap="square" rtlCol="0">
            <a:spAutoFit/>
          </a:bodyPr>
          <a:lstStyle/>
          <a:p>
            <a:pPr algn="ctr"/>
            <a:r>
              <a:rPr lang="es-MX" sz="1100" b="1"/>
              <a:t>&lt;=</a:t>
            </a:r>
          </a:p>
        </p:txBody>
      </p:sp>
      <p:pic>
        <p:nvPicPr>
          <p:cNvPr id="17" name="Imagen 16">
            <a:extLst>
              <a:ext uri="{FF2B5EF4-FFF2-40B4-BE49-F238E27FC236}">
                <a16:creationId xmlns:a16="http://schemas.microsoft.com/office/drawing/2014/main" id="{B51ED71E-3464-45AF-B371-EA44460FFB0D}"/>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216869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lgn="just">
              <a:buNone/>
            </a:pPr>
            <a:r>
              <a:rPr lang="es-ES"/>
              <a:t>Se reportará la fecha en que el sistema de seguridad social correspondiente reconozca la invalidez del beneficiario o asignatario, en el año que se tenga conocimiento del evento. Cuando el beneficiario o asignatario no se encuentre inválido, este campo deberá reportarse vacío.</a:t>
            </a:r>
          </a:p>
          <a:p>
            <a:pPr marL="0" indent="0">
              <a:buNone/>
            </a:pPr>
            <a:endParaRPr lang="es-MX"/>
          </a:p>
          <a:p>
            <a:pPr marL="285750" indent="-285750"/>
            <a:r>
              <a:rPr lang="es-MX"/>
              <a:t>La </a:t>
            </a:r>
            <a:r>
              <a:rPr lang="es-MX" b="1"/>
              <a:t>fecha de invalidez </a:t>
            </a:r>
            <a:r>
              <a:rPr lang="es-MX"/>
              <a:t>debe ser </a:t>
            </a:r>
            <a:r>
              <a:rPr lang="es-MX" b="1"/>
              <a:t>menor </a:t>
            </a:r>
            <a:r>
              <a:rPr lang="es-MX"/>
              <a:t>o</a:t>
            </a:r>
            <a:r>
              <a:rPr lang="es-MX" b="1"/>
              <a:t> igual </a:t>
            </a:r>
            <a:r>
              <a:rPr lang="es-MX"/>
              <a:t>a año reporte.</a:t>
            </a:r>
          </a:p>
          <a:p>
            <a:pPr marL="285750" indent="-285750"/>
            <a:endParaRPr lang="es-MX"/>
          </a:p>
          <a:p>
            <a:pPr marL="285750" indent="-285750"/>
            <a:endParaRPr lang="es-MX"/>
          </a:p>
          <a:p>
            <a:pPr marL="285750" indent="-285750"/>
            <a:endParaRPr lang="es-MX"/>
          </a:p>
          <a:p>
            <a:pPr marL="285750" indent="-285750"/>
            <a:endParaRPr lang="es-MX"/>
          </a:p>
          <a:p>
            <a:pPr marL="285750" indent="-285750"/>
            <a:endParaRPr lang="es-MX"/>
          </a:p>
          <a:p>
            <a:pPr marL="285750" indent="-285750"/>
            <a:endParaRPr lang="es-MX"/>
          </a:p>
          <a:p>
            <a:pPr marL="285750" indent="-285750"/>
            <a:endParaRPr lang="es-MX"/>
          </a:p>
          <a:p>
            <a:pPr marL="285750" indent="-285750"/>
            <a:r>
              <a:rPr lang="es-MX"/>
              <a:t>Si </a:t>
            </a:r>
            <a:r>
              <a:rPr lang="es-MX" b="1"/>
              <a:t>grupo familiar</a:t>
            </a:r>
            <a:r>
              <a:rPr lang="es-MX"/>
              <a:t> es hijo (clave 2) y su edad es mayor a 25 años entonces fecha de invalidez debe ser </a:t>
            </a:r>
            <a:r>
              <a:rPr lang="es-MX" b="1"/>
              <a:t>distinta</a:t>
            </a:r>
            <a:r>
              <a:rPr lang="es-MX"/>
              <a:t> de vacío.</a:t>
            </a:r>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invalidez o incapacidad</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68F1DBC2-3309-4314-AF6E-F617570E3E9E}"/>
              </a:ext>
            </a:extLst>
          </p:cNvPr>
          <p:cNvCxnSpPr>
            <a:cxnSpLocks/>
          </p:cNvCxnSpPr>
          <p:nvPr/>
        </p:nvCxnSpPr>
        <p:spPr>
          <a:xfrm>
            <a:off x="1402846" y="3633600"/>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B1451B07-A761-4066-B0FD-0F780DC83579}"/>
              </a:ext>
            </a:extLst>
          </p:cNvPr>
          <p:cNvCxnSpPr>
            <a:cxnSpLocks/>
          </p:cNvCxnSpPr>
          <p:nvPr/>
        </p:nvCxnSpPr>
        <p:spPr>
          <a:xfrm>
            <a:off x="6227367" y="3452021"/>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4779113-9DDA-4D53-8816-66744F562407}"/>
              </a:ext>
            </a:extLst>
          </p:cNvPr>
          <p:cNvCxnSpPr>
            <a:cxnSpLocks/>
          </p:cNvCxnSpPr>
          <p:nvPr/>
        </p:nvCxnSpPr>
        <p:spPr>
          <a:xfrm>
            <a:off x="4656984" y="3458647"/>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E17DAC08-7A3E-4634-8CA2-BA27DB438B58}"/>
              </a:ext>
            </a:extLst>
          </p:cNvPr>
          <p:cNvCxnSpPr>
            <a:cxnSpLocks/>
          </p:cNvCxnSpPr>
          <p:nvPr/>
        </p:nvCxnSpPr>
        <p:spPr>
          <a:xfrm>
            <a:off x="3266296" y="3419377"/>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5735700" y="3805454"/>
            <a:ext cx="1007165" cy="261610"/>
          </a:xfrm>
          <a:prstGeom prst="rect">
            <a:avLst/>
          </a:prstGeom>
          <a:noFill/>
        </p:spPr>
        <p:txBody>
          <a:bodyPr wrap="square" rtlCol="0">
            <a:spAutoFit/>
          </a:bodyPr>
          <a:lstStyle/>
          <a:p>
            <a:pPr algn="ctr"/>
            <a:r>
              <a:rPr lang="es-MX" sz="1100"/>
              <a:t>2020</a:t>
            </a:r>
          </a:p>
        </p:txBody>
      </p:sp>
      <p:cxnSp>
        <p:nvCxnSpPr>
          <p:cNvPr id="56" name="Conector recto 55">
            <a:extLst>
              <a:ext uri="{FF2B5EF4-FFF2-40B4-BE49-F238E27FC236}">
                <a16:creationId xmlns:a16="http://schemas.microsoft.com/office/drawing/2014/main" id="{6DAD5B84-0EB0-42DD-A3E1-143EC10D9016}"/>
              </a:ext>
            </a:extLst>
          </p:cNvPr>
          <p:cNvCxnSpPr>
            <a:cxnSpLocks/>
          </p:cNvCxnSpPr>
          <p:nvPr/>
        </p:nvCxnSpPr>
        <p:spPr>
          <a:xfrm>
            <a:off x="1866732" y="3404427"/>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E105E494-D1DD-481D-B301-08CF4388C176}"/>
              </a:ext>
            </a:extLst>
          </p:cNvPr>
          <p:cNvSpPr txBox="1"/>
          <p:nvPr/>
        </p:nvSpPr>
        <p:spPr>
          <a:xfrm>
            <a:off x="3396385" y="3831957"/>
            <a:ext cx="1258957" cy="261610"/>
          </a:xfrm>
          <a:prstGeom prst="rect">
            <a:avLst/>
          </a:prstGeom>
          <a:noFill/>
        </p:spPr>
        <p:txBody>
          <a:bodyPr wrap="square" rtlCol="0">
            <a:spAutoFit/>
          </a:bodyPr>
          <a:lstStyle/>
          <a:p>
            <a:pPr algn="ctr"/>
            <a:r>
              <a:rPr lang="es-MX" sz="1100"/>
              <a:t>. . . </a:t>
            </a:r>
          </a:p>
        </p:txBody>
      </p:sp>
      <p:sp>
        <p:nvSpPr>
          <p:cNvPr id="58" name="CuadroTexto 57">
            <a:extLst>
              <a:ext uri="{FF2B5EF4-FFF2-40B4-BE49-F238E27FC236}">
                <a16:creationId xmlns:a16="http://schemas.microsoft.com/office/drawing/2014/main" id="{A5CB0213-FC62-483D-944D-17EA739B233C}"/>
              </a:ext>
            </a:extLst>
          </p:cNvPr>
          <p:cNvSpPr txBox="1"/>
          <p:nvPr/>
        </p:nvSpPr>
        <p:spPr>
          <a:xfrm>
            <a:off x="1468013" y="3839505"/>
            <a:ext cx="772395" cy="430887"/>
          </a:xfrm>
          <a:prstGeom prst="rect">
            <a:avLst/>
          </a:prstGeom>
          <a:noFill/>
        </p:spPr>
        <p:txBody>
          <a:bodyPr wrap="square" rtlCol="0">
            <a:spAutoFit/>
          </a:bodyPr>
          <a:lstStyle/>
          <a:p>
            <a:pPr algn="ctr"/>
            <a:r>
              <a:rPr lang="es-MX" sz="1100"/>
              <a:t>Febrero 2010</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288442" y="2955002"/>
            <a:ext cx="1133062" cy="430887"/>
          </a:xfrm>
          <a:prstGeom prst="rect">
            <a:avLst/>
          </a:prstGeom>
          <a:noFill/>
        </p:spPr>
        <p:txBody>
          <a:bodyPr wrap="square" rtlCol="0">
            <a:spAutoFit/>
          </a:bodyPr>
          <a:lstStyle/>
          <a:p>
            <a:pPr algn="ctr"/>
            <a:r>
              <a:rPr lang="es-MX" sz="1100"/>
              <a:t>Fecha de invalidez</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5734545" y="2992084"/>
            <a:ext cx="1133062" cy="261610"/>
          </a:xfrm>
          <a:prstGeom prst="rect">
            <a:avLst/>
          </a:prstGeom>
          <a:noFill/>
        </p:spPr>
        <p:txBody>
          <a:bodyPr wrap="square" rtlCol="0">
            <a:spAutoFit/>
          </a:bodyPr>
          <a:lstStyle/>
          <a:p>
            <a:pPr algn="ctr"/>
            <a:r>
              <a:rPr lang="es-MX" sz="1100"/>
              <a:t>Año reporte</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3435293" y="3034514"/>
            <a:ext cx="1133062" cy="261610"/>
          </a:xfrm>
          <a:prstGeom prst="rect">
            <a:avLst/>
          </a:prstGeom>
          <a:noFill/>
        </p:spPr>
        <p:txBody>
          <a:bodyPr wrap="square" rtlCol="0">
            <a:spAutoFit/>
          </a:bodyPr>
          <a:lstStyle/>
          <a:p>
            <a:pPr algn="ctr"/>
            <a:r>
              <a:rPr lang="es-MX" sz="1100" b="1"/>
              <a:t>&lt;=</a:t>
            </a:r>
          </a:p>
        </p:txBody>
      </p:sp>
      <p:pic>
        <p:nvPicPr>
          <p:cNvPr id="17" name="Imagen 16">
            <a:extLst>
              <a:ext uri="{FF2B5EF4-FFF2-40B4-BE49-F238E27FC236}">
                <a16:creationId xmlns:a16="http://schemas.microsoft.com/office/drawing/2014/main" id="{00C94324-DE20-40A6-A628-E5C4A6031610}"/>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555670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680365" y="1058388"/>
            <a:ext cx="6619666" cy="23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Se identificará mediante la clave del catálogo </a:t>
            </a:r>
            <a:r>
              <a:rPr lang="es-ES" b="1"/>
              <a:t>Causa de baja</a:t>
            </a:r>
            <a:r>
              <a:rPr lang="es-ES"/>
              <a:t>, la última causa de baja de cada uno de los beneficiarios o asignatarios. En caso de que no exista ninguna baja, este campo deberá reportarse la clave 99.</a:t>
            </a:r>
          </a:p>
          <a:p>
            <a:pPr marL="0" lvl="0" indent="0" algn="l" rtl="0">
              <a:spcBef>
                <a:spcPts val="0"/>
              </a:spcBef>
              <a:spcAft>
                <a:spcPts val="0"/>
              </a:spcAft>
              <a:buNone/>
            </a:pPr>
            <a:endParaRPr lang="es-ES"/>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 de baja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a 7">
            <a:extLst>
              <a:ext uri="{FF2B5EF4-FFF2-40B4-BE49-F238E27FC236}">
                <a16:creationId xmlns:a16="http://schemas.microsoft.com/office/drawing/2014/main" id="{2DCB0433-40FD-4E13-9BAA-491069BEA77A}"/>
              </a:ext>
            </a:extLst>
          </p:cNvPr>
          <p:cNvGraphicFramePr>
            <a:graphicFrameLocks noGrp="1"/>
          </p:cNvGraphicFramePr>
          <p:nvPr>
            <p:extLst>
              <p:ext uri="{D42A27DB-BD31-4B8C-83A1-F6EECF244321}">
                <p14:modId xmlns:p14="http://schemas.microsoft.com/office/powerpoint/2010/main" val="3105561145"/>
              </p:ext>
            </p:extLst>
          </p:nvPr>
        </p:nvGraphicFramePr>
        <p:xfrm>
          <a:off x="2028739" y="1902478"/>
          <a:ext cx="3886199" cy="2602161"/>
        </p:xfrm>
        <a:graphic>
          <a:graphicData uri="http://schemas.openxmlformats.org/drawingml/2006/table">
            <a:tbl>
              <a:tblPr/>
              <a:tblGrid>
                <a:gridCol w="957688">
                  <a:extLst>
                    <a:ext uri="{9D8B030D-6E8A-4147-A177-3AD203B41FA5}">
                      <a16:colId xmlns:a16="http://schemas.microsoft.com/office/drawing/2014/main" val="528047353"/>
                    </a:ext>
                  </a:extLst>
                </a:gridCol>
                <a:gridCol w="2928511">
                  <a:extLst>
                    <a:ext uri="{9D8B030D-6E8A-4147-A177-3AD203B41FA5}">
                      <a16:colId xmlns:a16="http://schemas.microsoft.com/office/drawing/2014/main" val="2855098088"/>
                    </a:ext>
                  </a:extLst>
                </a:gridCol>
              </a:tblGrid>
              <a:tr h="174458">
                <a:tc>
                  <a:txBody>
                    <a:bodyPr/>
                    <a:lstStyle/>
                    <a:p>
                      <a:pPr marR="0" indent="182880" algn="ctr" rtl="0">
                        <a:lnSpc>
                          <a:spcPts val="1240"/>
                        </a:lnSpc>
                        <a:spcBef>
                          <a:spcPts val="0"/>
                        </a:spcBef>
                        <a:spcAft>
                          <a:spcPts val="505"/>
                        </a:spcAft>
                        <a:buClr>
                          <a:srgbClr val="000000"/>
                        </a:buClr>
                        <a:buFont typeface="Arial"/>
                      </a:pPr>
                      <a:r>
                        <a:rPr lang="es-ES" sz="1100" b="1" i="0" u="none" strike="noStrike" cap="none">
                          <a:solidFill>
                            <a:schemeClr val="bg1"/>
                          </a:solidFill>
                          <a:effectLst/>
                          <a:latin typeface="Soberana Sans" panose="02000000000000000000" pitchFamily="50" charset="0"/>
                          <a:ea typeface="+mn-ea"/>
                          <a:cs typeface="+mn-cs"/>
                          <a:sym typeface="Arial"/>
                        </a:rPr>
                        <a:t>Clave</a:t>
                      </a:r>
                      <a:endParaRPr lang="es-MX" sz="1100" b="1" i="0" u="none" strike="noStrike" cap="none">
                        <a:solidFill>
                          <a:schemeClr val="bg1"/>
                        </a:solidFill>
                        <a:effectLst/>
                        <a:latin typeface="Soberana Sans" panose="02000000000000000000" pitchFamily="50" charset="0"/>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R="0" indent="182880" algn="ctr" rtl="0">
                        <a:lnSpc>
                          <a:spcPts val="1240"/>
                        </a:lnSpc>
                        <a:spcBef>
                          <a:spcPts val="0"/>
                        </a:spcBef>
                        <a:spcAft>
                          <a:spcPts val="505"/>
                        </a:spcAft>
                        <a:buClr>
                          <a:srgbClr val="000000"/>
                        </a:buClr>
                        <a:buFont typeface="Arial"/>
                      </a:pPr>
                      <a:r>
                        <a:rPr lang="es-ES" sz="1100" b="1" i="0" u="none" strike="noStrike" cap="none">
                          <a:solidFill>
                            <a:schemeClr val="bg1"/>
                          </a:solidFill>
                          <a:effectLst/>
                          <a:latin typeface="Soberana Sans" panose="02000000000000000000" pitchFamily="50" charset="0"/>
                          <a:ea typeface="+mn-ea"/>
                          <a:cs typeface="+mn-cs"/>
                          <a:sym typeface="Arial"/>
                        </a:rPr>
                        <a:t>Causa de baja</a:t>
                      </a:r>
                      <a:endParaRPr lang="es-MX" sz="1100" b="1" i="0" u="none" strike="noStrike" cap="none">
                        <a:solidFill>
                          <a:schemeClr val="bg1"/>
                        </a:solidFill>
                        <a:effectLst/>
                        <a:latin typeface="Soberana Sans" panose="02000000000000000000" pitchFamily="50" charset="0"/>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827532847"/>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01</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Muerte</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380112"/>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02</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Nuevas nupcias</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396051"/>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03</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Entrar en concubinato</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414086"/>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04</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Divorcio</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916034"/>
                  </a:ext>
                </a:extLst>
              </a:tr>
              <a:tr h="173119">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05</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Edad máxima</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931998"/>
                  </a:ext>
                </a:extLst>
              </a:tr>
              <a:tr h="0">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06</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Rehabilitación</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13263"/>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07</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Deserción escolar</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518220"/>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08</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Ser sujeto del régimen obligatorio</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361060"/>
                  </a:ext>
                </a:extLst>
              </a:tr>
              <a:tr h="216567">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09</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Dejar de ser dependiente económico</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257613"/>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11</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Cambio de tipo de pensión</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329041"/>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13</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Pago indebido o improcedencia</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828658"/>
                  </a:ext>
                </a:extLst>
              </a:tr>
              <a:tr h="153737">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14</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Fin de vigencia de pensión temporal</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784828"/>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15</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Suspensión por estudios</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93152"/>
                  </a:ext>
                </a:extLst>
              </a:tr>
              <a:tr h="174458">
                <a:tc>
                  <a:txBody>
                    <a:bodyPr/>
                    <a:lstStyle/>
                    <a:p>
                      <a:pPr indent="182880" algn="ctr">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99</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a:effectLst/>
                          <a:latin typeface="Soberana Sans" panose="02000000000000000000" pitchFamily="50" charset="0"/>
                          <a:ea typeface="Times New Roman" panose="02020603050405020304" pitchFamily="18" charset="0"/>
                        </a:rPr>
                        <a:t>No aplica</a:t>
                      </a:r>
                      <a:endParaRPr lang="es-MX" sz="900">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107045"/>
                  </a:ext>
                </a:extLst>
              </a:tr>
            </a:tbl>
          </a:graphicData>
        </a:graphic>
      </p:graphicFrame>
      <p:pic>
        <p:nvPicPr>
          <p:cNvPr id="6" name="Imagen 5">
            <a:extLst>
              <a:ext uri="{FF2B5EF4-FFF2-40B4-BE49-F238E27FC236}">
                <a16:creationId xmlns:a16="http://schemas.microsoft.com/office/drawing/2014/main" id="{2E1C5648-CA50-4A5F-B21D-EF39800DAD06}"/>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40484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650374" y="1412360"/>
            <a:ext cx="6619666" cy="3051356"/>
          </a:xfrm>
          <a:prstGeom prst="rect">
            <a:avLst/>
          </a:prstGeom>
        </p:spPr>
        <p:txBody>
          <a:bodyPr spcFirstLastPara="1" wrap="square" lIns="91425" tIns="91425" rIns="91425" bIns="91425" anchor="t" anchorCtr="0">
            <a:noAutofit/>
          </a:bodyPr>
          <a:lstStyle/>
          <a:p>
            <a:pPr marL="285750" indent="-285750" algn="just"/>
            <a:r>
              <a:rPr lang="es-MX"/>
              <a:t>Se identificará cada registro con el número de póliza que la propia Institución le haya asignado a cada uno de los registros. Dicho número deberá guardar consistencia con el archivo actual y futuro de Datos del TITULAR DE LA PENSIÓN, beneficiarios, emisión y siniestros.</a:t>
            </a:r>
            <a:endParaRPr lang="es-ES"/>
          </a:p>
          <a:p>
            <a:pPr marL="285750" indent="-285750" algn="just"/>
            <a:endParaRPr lang="es-MX"/>
          </a:p>
          <a:p>
            <a:pPr marL="285750" indent="-285750" algn="just"/>
            <a:r>
              <a:rPr lang="es-MX"/>
              <a:t>En caso de cambio o modificación del tipo de pensión podrá asignarse un nuevo número de póliza. </a:t>
            </a: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Número de póliza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96EEBC99-4CA3-4035-B80A-FCA0808A33E8}"/>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440390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33374" y="1376439"/>
            <a:ext cx="6619666" cy="2996778"/>
          </a:xfrm>
          <a:prstGeom prst="rect">
            <a:avLst/>
          </a:prstGeom>
        </p:spPr>
        <p:txBody>
          <a:bodyPr spcFirstLastPara="1" wrap="square" lIns="91425" tIns="91425" rIns="91425" bIns="91425" anchor="t" anchorCtr="0">
            <a:noAutofit/>
          </a:bodyPr>
          <a:lstStyle/>
          <a:p>
            <a:pPr marL="285750" indent="-285750" algn="just"/>
            <a:r>
              <a:rPr lang="es-MX"/>
              <a:t>El valor de la variable debe estar en el catálogo de </a:t>
            </a:r>
            <a:r>
              <a:rPr lang="es-MX" b="1"/>
              <a:t>causa de baja</a:t>
            </a:r>
            <a:r>
              <a:rPr lang="es-MX"/>
              <a:t>.</a:t>
            </a:r>
            <a:endParaRPr lang="es-ES"/>
          </a:p>
          <a:p>
            <a:pPr marL="285750" indent="-285750" algn="just"/>
            <a:endParaRPr lang="es-MX"/>
          </a:p>
          <a:p>
            <a:pPr marL="285750" indent="-285750" algn="just"/>
            <a:r>
              <a:rPr lang="es-MX"/>
              <a:t>Si </a:t>
            </a:r>
            <a:r>
              <a:rPr lang="es-MX" b="1"/>
              <a:t>causa de baja</a:t>
            </a:r>
            <a:r>
              <a:rPr lang="es-MX"/>
              <a:t> es </a:t>
            </a:r>
            <a:r>
              <a:rPr lang="es-MX" b="1"/>
              <a:t>igual</a:t>
            </a:r>
            <a:r>
              <a:rPr lang="es-MX"/>
              <a:t> a nuevas nupcias (clave 02), entrar en concubinato (clave 03) o divorcio (clave 04) entonces el grupo familiar debe ser </a:t>
            </a:r>
            <a:r>
              <a:rPr lang="es-MX" b="1"/>
              <a:t>igual</a:t>
            </a:r>
            <a:r>
              <a:rPr lang="es-MX"/>
              <a:t> a esposa o concubina (clave 1).</a:t>
            </a:r>
          </a:p>
          <a:p>
            <a:pPr marL="285750" indent="-285750" algn="just"/>
            <a:endParaRPr lang="es-MX"/>
          </a:p>
          <a:p>
            <a:pPr marL="285750" indent="-285750" algn="just"/>
            <a:r>
              <a:rPr lang="es-ES"/>
              <a:t>Si </a:t>
            </a:r>
            <a:r>
              <a:rPr lang="es-ES" b="1"/>
              <a:t>causa de baja</a:t>
            </a:r>
            <a:r>
              <a:rPr lang="es-ES"/>
              <a:t> es </a:t>
            </a:r>
            <a:r>
              <a:rPr lang="es-ES" b="1"/>
              <a:t>igual</a:t>
            </a:r>
            <a:r>
              <a:rPr lang="es-ES"/>
              <a:t> a edad máxima (clave 05), deserción escolar (clave 07) o suspensión por estudios (clave 15) entonces el grupo familiar debe ser </a:t>
            </a:r>
            <a:r>
              <a:rPr lang="es-ES" b="1"/>
              <a:t>igual</a:t>
            </a:r>
            <a:r>
              <a:rPr lang="es-ES"/>
              <a:t> a hijo (clave 2).</a:t>
            </a:r>
          </a:p>
          <a:p>
            <a:pPr marL="285750" indent="-285750" algn="just"/>
            <a:endParaRPr lang="es-MX"/>
          </a:p>
          <a:p>
            <a:pPr marL="285750" indent="-285750" algn="just"/>
            <a:r>
              <a:rPr lang="es-ES"/>
              <a:t>Si </a:t>
            </a:r>
            <a:r>
              <a:rPr lang="es-ES" b="1"/>
              <a:t>causa de baja</a:t>
            </a:r>
            <a:r>
              <a:rPr lang="es-ES"/>
              <a:t> es </a:t>
            </a:r>
            <a:r>
              <a:rPr lang="es-ES" b="1"/>
              <a:t>igual</a:t>
            </a:r>
            <a:r>
              <a:rPr lang="es-ES"/>
              <a:t> a dejar de ser dependiente económico (clave 09) entonces el grupo familiar debe ser </a:t>
            </a:r>
            <a:r>
              <a:rPr lang="es-ES" b="1"/>
              <a:t>igual</a:t>
            </a:r>
            <a:r>
              <a:rPr lang="es-ES"/>
              <a:t> a ascendiente (clave 3).</a:t>
            </a:r>
          </a:p>
          <a:p>
            <a:pPr marL="285750" indent="-285750"/>
            <a:endParaRP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 de baja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5EEFFD75-D8B3-4D7A-BD47-97515B6EDD5F}"/>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821294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46626" y="1243918"/>
            <a:ext cx="6619666" cy="3407596"/>
          </a:xfrm>
          <a:prstGeom prst="rect">
            <a:avLst/>
          </a:prstGeom>
        </p:spPr>
        <p:txBody>
          <a:bodyPr spcFirstLastPara="1" wrap="square" lIns="91425" tIns="91425" rIns="91425" bIns="91425" anchor="t" anchorCtr="0">
            <a:noAutofit/>
          </a:bodyPr>
          <a:lstStyle/>
          <a:p>
            <a:pPr marL="0" indent="0" algn="just">
              <a:buNone/>
            </a:pPr>
            <a:r>
              <a:rPr lang="es-ES" dirty="0"/>
              <a:t>Se registrará la fecha en que ocurrió el evento que ocasionó la baja del beneficiario o asignatario. La fecha de baja no necesariamente debe pertenecer al ejercicio en el que se esté reportando.</a:t>
            </a:r>
          </a:p>
          <a:p>
            <a:pPr marL="0" indent="0" algn="just">
              <a:buNone/>
            </a:pPr>
            <a:endParaRPr lang="es-ES"/>
          </a:p>
          <a:p>
            <a:pPr marL="0" indent="0" algn="just">
              <a:buNone/>
            </a:pPr>
            <a:r>
              <a:rPr lang="es-ES" dirty="0"/>
              <a:t>En caso de no registrarse baja, este campo deberá reportarse vacío.</a:t>
            </a:r>
          </a:p>
          <a:p>
            <a:pPr marL="285750" indent="-285750" algn="just"/>
            <a:endParaRPr lang="es-MX"/>
          </a:p>
          <a:p>
            <a:pPr marL="285750" indent="-285750" algn="just"/>
            <a:r>
              <a:rPr lang="es-MX" dirty="0"/>
              <a:t>Si la </a:t>
            </a:r>
            <a:r>
              <a:rPr lang="es-MX" b="1" dirty="0"/>
              <a:t>fecha de baja</a:t>
            </a:r>
            <a:r>
              <a:rPr lang="es-MX" dirty="0"/>
              <a:t> es </a:t>
            </a:r>
            <a:r>
              <a:rPr lang="es-MX" b="1" dirty="0"/>
              <a:t>distinta</a:t>
            </a:r>
            <a:r>
              <a:rPr lang="es-MX" dirty="0"/>
              <a:t> de vacío entonces la causa de baja debe ser </a:t>
            </a:r>
            <a:r>
              <a:rPr lang="es-MX" b="1" dirty="0"/>
              <a:t>distinto</a:t>
            </a:r>
            <a:r>
              <a:rPr lang="es-MX" dirty="0"/>
              <a:t> a no aplica (clave 99).</a:t>
            </a:r>
          </a:p>
          <a:p>
            <a:pPr marL="0" lvl="0" indent="0" algn="just" rtl="0">
              <a:spcBef>
                <a:spcPts val="0"/>
              </a:spcBef>
              <a:spcAft>
                <a:spcPts val="0"/>
              </a:spcAft>
              <a:buNone/>
            </a:pPr>
            <a:endParaRPr lang="es-MX" b="1"/>
          </a:p>
          <a:p>
            <a:pPr marL="285750" indent="-285750" algn="just"/>
            <a:r>
              <a:rPr lang="es-MX" dirty="0"/>
              <a:t>Si la </a:t>
            </a:r>
            <a:r>
              <a:rPr lang="es-MX" b="1" dirty="0"/>
              <a:t>fecha de baja</a:t>
            </a:r>
            <a:r>
              <a:rPr lang="es-MX" dirty="0"/>
              <a:t> es </a:t>
            </a:r>
            <a:r>
              <a:rPr lang="es-MX" b="1" dirty="0"/>
              <a:t>igual</a:t>
            </a:r>
            <a:r>
              <a:rPr lang="es-MX" dirty="0"/>
              <a:t> a vacío entonces la causa de baja debe ser </a:t>
            </a:r>
            <a:r>
              <a:rPr lang="es-MX" b="1" dirty="0"/>
              <a:t>igual</a:t>
            </a:r>
            <a:r>
              <a:rPr lang="es-MX" dirty="0"/>
              <a:t> a no aplica (clave 99).</a:t>
            </a:r>
          </a:p>
          <a:p>
            <a:pPr marL="0" lvl="0" indent="0" algn="l" rtl="0">
              <a:spcBef>
                <a:spcPts val="0"/>
              </a:spcBef>
              <a:spcAft>
                <a:spcPts val="0"/>
              </a:spcAft>
              <a:buNone/>
            </a:pPr>
            <a:endParaRPr lang="es-MX"/>
          </a:p>
          <a:p>
            <a:pPr marL="0" lvl="0" indent="0" algn="l" rtl="0">
              <a:spcBef>
                <a:spcPts val="0"/>
              </a:spcBef>
              <a:spcAft>
                <a:spcPts val="0"/>
              </a:spcAft>
              <a:buNone/>
            </a:pPr>
            <a:endParaRPr lang="es-MX" b="1"/>
          </a:p>
          <a:p>
            <a:pPr marL="285750" indent="-285750"/>
            <a:endParaRPr lang="es-MX" b="1"/>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baja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1349F7B8-3CDE-4F07-90FA-87CBD864E383}"/>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098438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33374" y="1444486"/>
            <a:ext cx="6619666" cy="3061253"/>
          </a:xfrm>
          <a:prstGeom prst="rect">
            <a:avLst/>
          </a:prstGeom>
        </p:spPr>
        <p:txBody>
          <a:bodyPr spcFirstLastPara="1" wrap="square" lIns="91425" tIns="91425" rIns="91425" bIns="91425" anchor="t" anchorCtr="0">
            <a:noAutofit/>
          </a:bodyPr>
          <a:lstStyle/>
          <a:p>
            <a:pPr marL="285750" indent="-285750"/>
            <a:r>
              <a:rPr lang="es-MX"/>
              <a:t>La </a:t>
            </a:r>
            <a:r>
              <a:rPr lang="es-MX" b="1"/>
              <a:t>fecha de baja</a:t>
            </a:r>
            <a:r>
              <a:rPr lang="es-MX"/>
              <a:t> debe ser </a:t>
            </a:r>
            <a:r>
              <a:rPr lang="es-MX" b="1"/>
              <a:t>menor </a:t>
            </a:r>
            <a:r>
              <a:rPr lang="es-MX"/>
              <a:t>o</a:t>
            </a:r>
            <a:r>
              <a:rPr lang="es-MX" b="1"/>
              <a:t> igual </a:t>
            </a:r>
            <a:r>
              <a:rPr lang="es-MX"/>
              <a:t>al año reporte.</a:t>
            </a:r>
          </a:p>
          <a:p>
            <a:pPr marL="285750" indent="-285750"/>
            <a:endParaRPr lang="es-MX"/>
          </a:p>
          <a:p>
            <a:pPr marL="285750" indent="-285750"/>
            <a:endParaRPr lang="es-MX"/>
          </a:p>
          <a:p>
            <a:pPr marL="285750" indent="-285750"/>
            <a:endParaRPr lang="es-MX"/>
          </a:p>
          <a:p>
            <a:pPr marL="285750" indent="-285750"/>
            <a:endParaRPr lang="es-MX"/>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baja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68F1DBC2-3309-4314-AF6E-F617570E3E9E}"/>
              </a:ext>
            </a:extLst>
          </p:cNvPr>
          <p:cNvCxnSpPr>
            <a:cxnSpLocks/>
          </p:cNvCxnSpPr>
          <p:nvPr/>
        </p:nvCxnSpPr>
        <p:spPr>
          <a:xfrm>
            <a:off x="1429350" y="2701195"/>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B1451B07-A761-4066-B0FD-0F780DC83579}"/>
              </a:ext>
            </a:extLst>
          </p:cNvPr>
          <p:cNvCxnSpPr>
            <a:cxnSpLocks/>
          </p:cNvCxnSpPr>
          <p:nvPr/>
        </p:nvCxnSpPr>
        <p:spPr>
          <a:xfrm>
            <a:off x="6253871" y="2515664"/>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4779113-9DDA-4D53-8816-66744F562407}"/>
              </a:ext>
            </a:extLst>
          </p:cNvPr>
          <p:cNvCxnSpPr>
            <a:cxnSpLocks/>
          </p:cNvCxnSpPr>
          <p:nvPr/>
        </p:nvCxnSpPr>
        <p:spPr>
          <a:xfrm>
            <a:off x="4683488" y="2522290"/>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E17DAC08-7A3E-4634-8CA2-BA27DB438B58}"/>
              </a:ext>
            </a:extLst>
          </p:cNvPr>
          <p:cNvCxnSpPr>
            <a:cxnSpLocks/>
          </p:cNvCxnSpPr>
          <p:nvPr/>
        </p:nvCxnSpPr>
        <p:spPr>
          <a:xfrm>
            <a:off x="3292800" y="2486972"/>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5762204" y="2869097"/>
            <a:ext cx="1007165" cy="261610"/>
          </a:xfrm>
          <a:prstGeom prst="rect">
            <a:avLst/>
          </a:prstGeom>
          <a:noFill/>
        </p:spPr>
        <p:txBody>
          <a:bodyPr wrap="square" rtlCol="0">
            <a:spAutoFit/>
          </a:bodyPr>
          <a:lstStyle/>
          <a:p>
            <a:pPr algn="ctr"/>
            <a:r>
              <a:rPr lang="es-MX" sz="1100" dirty="0"/>
              <a:t>2020</a:t>
            </a:r>
          </a:p>
        </p:txBody>
      </p:sp>
      <p:cxnSp>
        <p:nvCxnSpPr>
          <p:cNvPr id="56" name="Conector recto 55">
            <a:extLst>
              <a:ext uri="{FF2B5EF4-FFF2-40B4-BE49-F238E27FC236}">
                <a16:creationId xmlns:a16="http://schemas.microsoft.com/office/drawing/2014/main" id="{6DAD5B84-0EB0-42DD-A3E1-143EC10D9016}"/>
              </a:ext>
            </a:extLst>
          </p:cNvPr>
          <p:cNvCxnSpPr>
            <a:cxnSpLocks/>
          </p:cNvCxnSpPr>
          <p:nvPr/>
        </p:nvCxnSpPr>
        <p:spPr>
          <a:xfrm>
            <a:off x="1893236" y="2471591"/>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E105E494-D1DD-481D-B301-08CF4388C176}"/>
              </a:ext>
            </a:extLst>
          </p:cNvPr>
          <p:cNvSpPr txBox="1"/>
          <p:nvPr/>
        </p:nvSpPr>
        <p:spPr>
          <a:xfrm>
            <a:off x="3422889" y="2899552"/>
            <a:ext cx="1258957" cy="261610"/>
          </a:xfrm>
          <a:prstGeom prst="rect">
            <a:avLst/>
          </a:prstGeom>
          <a:noFill/>
        </p:spPr>
        <p:txBody>
          <a:bodyPr wrap="square" rtlCol="0">
            <a:spAutoFit/>
          </a:bodyPr>
          <a:lstStyle/>
          <a:p>
            <a:pPr algn="ctr"/>
            <a:r>
              <a:rPr lang="es-MX" sz="1100" dirty="0"/>
              <a:t>. . . </a:t>
            </a:r>
          </a:p>
        </p:txBody>
      </p:sp>
      <p:sp>
        <p:nvSpPr>
          <p:cNvPr id="58" name="CuadroTexto 57">
            <a:extLst>
              <a:ext uri="{FF2B5EF4-FFF2-40B4-BE49-F238E27FC236}">
                <a16:creationId xmlns:a16="http://schemas.microsoft.com/office/drawing/2014/main" id="{A5CB0213-FC62-483D-944D-17EA739B233C}"/>
              </a:ext>
            </a:extLst>
          </p:cNvPr>
          <p:cNvSpPr txBox="1"/>
          <p:nvPr/>
        </p:nvSpPr>
        <p:spPr>
          <a:xfrm>
            <a:off x="1494517" y="2907100"/>
            <a:ext cx="772395" cy="430887"/>
          </a:xfrm>
          <a:prstGeom prst="rect">
            <a:avLst/>
          </a:prstGeom>
          <a:noFill/>
        </p:spPr>
        <p:txBody>
          <a:bodyPr wrap="square" rtlCol="0">
            <a:spAutoFit/>
          </a:bodyPr>
          <a:lstStyle/>
          <a:p>
            <a:pPr algn="ctr"/>
            <a:r>
              <a:rPr lang="es-MX" sz="1100" dirty="0"/>
              <a:t>Febrero 2000</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354702" y="2194875"/>
            <a:ext cx="1133062" cy="261610"/>
          </a:xfrm>
          <a:prstGeom prst="rect">
            <a:avLst/>
          </a:prstGeom>
          <a:noFill/>
        </p:spPr>
        <p:txBody>
          <a:bodyPr wrap="square" rtlCol="0">
            <a:spAutoFit/>
          </a:bodyPr>
          <a:lstStyle/>
          <a:p>
            <a:pPr algn="ctr"/>
            <a:r>
              <a:rPr lang="es-MX" sz="1100" dirty="0"/>
              <a:t>Fecha de baja</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5694789" y="2214754"/>
            <a:ext cx="1133062" cy="261610"/>
          </a:xfrm>
          <a:prstGeom prst="rect">
            <a:avLst/>
          </a:prstGeom>
          <a:noFill/>
        </p:spPr>
        <p:txBody>
          <a:bodyPr wrap="square" rtlCol="0">
            <a:spAutoFit/>
          </a:bodyPr>
          <a:lstStyle/>
          <a:p>
            <a:pPr algn="ctr"/>
            <a:r>
              <a:rPr lang="es-MX" sz="1100" dirty="0"/>
              <a:t>Año reporte</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3514806" y="2208127"/>
            <a:ext cx="1133062" cy="261610"/>
          </a:xfrm>
          <a:prstGeom prst="rect">
            <a:avLst/>
          </a:prstGeom>
          <a:noFill/>
        </p:spPr>
        <p:txBody>
          <a:bodyPr wrap="square" rtlCol="0">
            <a:spAutoFit/>
          </a:bodyPr>
          <a:lstStyle/>
          <a:p>
            <a:pPr algn="ctr"/>
            <a:r>
              <a:rPr lang="es-MX" sz="1100" b="1" dirty="0"/>
              <a:t>&lt;=</a:t>
            </a:r>
          </a:p>
        </p:txBody>
      </p:sp>
      <p:pic>
        <p:nvPicPr>
          <p:cNvPr id="16" name="Imagen 15">
            <a:extLst>
              <a:ext uri="{FF2B5EF4-FFF2-40B4-BE49-F238E27FC236}">
                <a16:creationId xmlns:a16="http://schemas.microsoft.com/office/drawing/2014/main" id="{5E9A81E9-8977-4757-83ED-49F2EB1F6C08}"/>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59729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88190" y="1036099"/>
            <a:ext cx="6619666" cy="2379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sz="1200" dirty="0"/>
              <a:t>Se identificará mediante las claves definidas en el catálogo </a:t>
            </a:r>
            <a:r>
              <a:rPr lang="es-ES" sz="1200" b="1" dirty="0"/>
              <a:t>Causa de alta</a:t>
            </a:r>
            <a:r>
              <a:rPr lang="es-ES" sz="1200" dirty="0"/>
              <a:t>, la causa por la cual los beneficiarios o asignatarios, se dieron de alta como pensionados. En caso de que no exista ninguna alta, este campo deberá reportarse la clave 99. Para los beneficiarios o asignatarios que formen parte del grupo familiar al momento de la resolución en este campo deberá reportarse la clave 99.</a:t>
            </a:r>
          </a:p>
          <a:p>
            <a:pPr marL="0" lvl="0" indent="0" algn="l" rtl="0">
              <a:spcBef>
                <a:spcPts val="0"/>
              </a:spcBef>
              <a:spcAft>
                <a:spcPts val="0"/>
              </a:spcAft>
              <a:buNone/>
            </a:pPr>
            <a:endParaRPr lang="es-ES"/>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 de alta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FCDB9465-792F-4BDD-87B9-F4545F308205}"/>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graphicFrame>
        <p:nvGraphicFramePr>
          <p:cNvPr id="2" name="Tabla 1">
            <a:extLst>
              <a:ext uri="{FF2B5EF4-FFF2-40B4-BE49-F238E27FC236}">
                <a16:creationId xmlns:a16="http://schemas.microsoft.com/office/drawing/2014/main" id="{B9FCCBE7-8EF1-4011-8078-D756F2912C32}"/>
              </a:ext>
            </a:extLst>
          </p:cNvPr>
          <p:cNvGraphicFramePr>
            <a:graphicFrameLocks noGrp="1"/>
          </p:cNvGraphicFramePr>
          <p:nvPr>
            <p:extLst>
              <p:ext uri="{D42A27DB-BD31-4B8C-83A1-F6EECF244321}">
                <p14:modId xmlns:p14="http://schemas.microsoft.com/office/powerpoint/2010/main" val="2678411791"/>
              </p:ext>
            </p:extLst>
          </p:nvPr>
        </p:nvGraphicFramePr>
        <p:xfrm>
          <a:off x="1101328" y="2143124"/>
          <a:ext cx="5682202" cy="2422920"/>
        </p:xfrm>
        <a:graphic>
          <a:graphicData uri="http://schemas.openxmlformats.org/drawingml/2006/table">
            <a:tbl>
              <a:tblPr/>
              <a:tblGrid>
                <a:gridCol w="958792">
                  <a:extLst>
                    <a:ext uri="{9D8B030D-6E8A-4147-A177-3AD203B41FA5}">
                      <a16:colId xmlns:a16="http://schemas.microsoft.com/office/drawing/2014/main" val="297482327"/>
                    </a:ext>
                  </a:extLst>
                </a:gridCol>
                <a:gridCol w="4723410">
                  <a:extLst>
                    <a:ext uri="{9D8B030D-6E8A-4147-A177-3AD203B41FA5}">
                      <a16:colId xmlns:a16="http://schemas.microsoft.com/office/drawing/2014/main" val="1173218439"/>
                    </a:ext>
                  </a:extLst>
                </a:gridCol>
              </a:tblGrid>
              <a:tr h="201910">
                <a:tc>
                  <a:txBody>
                    <a:bodyPr/>
                    <a:lstStyle/>
                    <a:p>
                      <a:pPr marR="0" indent="182880" algn="ctr" rtl="0">
                        <a:lnSpc>
                          <a:spcPct val="100000"/>
                        </a:lnSpc>
                        <a:spcBef>
                          <a:spcPts val="0"/>
                        </a:spcBef>
                        <a:spcAft>
                          <a:spcPts val="0"/>
                        </a:spcAft>
                        <a:buClr>
                          <a:srgbClr val="000000"/>
                        </a:buClr>
                        <a:buFont typeface="Arial"/>
                      </a:pPr>
                      <a:r>
                        <a:rPr lang="es-ES" sz="1100" b="1" i="0" u="none" strike="noStrike" cap="none" dirty="0">
                          <a:solidFill>
                            <a:schemeClr val="bg1"/>
                          </a:solidFill>
                          <a:effectLst/>
                          <a:latin typeface="Arial"/>
                          <a:ea typeface="+mn-ea"/>
                          <a:cs typeface="+mn-cs"/>
                          <a:sym typeface="Arial"/>
                        </a:rPr>
                        <a:t>Clave</a:t>
                      </a:r>
                      <a:endParaRPr lang="es-MX" sz="1100" b="1" i="0" u="none" strike="noStrike" cap="none">
                        <a:solidFill>
                          <a:schemeClr val="bg1"/>
                        </a:solidFill>
                        <a:effectLst/>
                        <a:latin typeface="Arial"/>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R="0" indent="182880" algn="ctr" rtl="0">
                        <a:lnSpc>
                          <a:spcPct val="100000"/>
                        </a:lnSpc>
                        <a:spcBef>
                          <a:spcPts val="0"/>
                        </a:spcBef>
                        <a:spcAft>
                          <a:spcPts val="0"/>
                        </a:spcAft>
                        <a:buClr>
                          <a:srgbClr val="000000"/>
                        </a:buClr>
                        <a:buFont typeface="Arial"/>
                      </a:pPr>
                      <a:r>
                        <a:rPr lang="es-ES" sz="1100" b="1" i="0" u="none" strike="noStrike" cap="none" dirty="0">
                          <a:solidFill>
                            <a:schemeClr val="bg1"/>
                          </a:solidFill>
                          <a:effectLst/>
                          <a:latin typeface="Arial"/>
                          <a:ea typeface="+mn-ea"/>
                          <a:cs typeface="+mn-cs"/>
                          <a:sym typeface="Arial"/>
                        </a:rPr>
                        <a:t>Causa de alta</a:t>
                      </a:r>
                      <a:endParaRPr lang="es-MX" sz="1100" b="1" i="0" u="none" strike="noStrike" cap="none">
                        <a:solidFill>
                          <a:schemeClr val="bg1"/>
                        </a:solidFill>
                        <a:effectLst/>
                        <a:latin typeface="Arial"/>
                        <a:ea typeface="+mn-ea"/>
                        <a:cs typeface="+mn-cs"/>
                        <a:sym typeface="Arial"/>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94667689"/>
                  </a:ext>
                </a:extLst>
              </a:tr>
              <a:tr h="201910">
                <a:tc>
                  <a:txBody>
                    <a:bodyPr/>
                    <a:lstStyle/>
                    <a:p>
                      <a:pPr indent="182880" algn="ctr">
                        <a:lnSpc>
                          <a:spcPts val="1080"/>
                        </a:lnSpc>
                        <a:spcBef>
                          <a:spcPts val="200"/>
                        </a:spcBef>
                        <a:spcAft>
                          <a:spcPts val="200"/>
                        </a:spcAft>
                      </a:pPr>
                      <a:r>
                        <a:rPr lang="es-ES" sz="1100" dirty="0">
                          <a:effectLst/>
                          <a:latin typeface="Soberana Sans"/>
                          <a:ea typeface="Times New Roman" panose="02020603050405020304" pitchFamily="18" charset="0"/>
                        </a:rPr>
                        <a:t>01</a:t>
                      </a:r>
                      <a:endParaRPr lang="es-MX" sz="11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100" dirty="0">
                          <a:effectLst/>
                          <a:latin typeface="Soberana Sans"/>
                          <a:ea typeface="Times New Roman" panose="02020603050405020304" pitchFamily="18" charset="0"/>
                        </a:rPr>
                        <a:t>Nacimiento</a:t>
                      </a:r>
                      <a:endParaRPr lang="es-MX" sz="110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878449"/>
                  </a:ext>
                </a:extLst>
              </a:tr>
              <a:tr h="201910">
                <a:tc>
                  <a:txBody>
                    <a:bodyPr/>
                    <a:lstStyle/>
                    <a:p>
                      <a:pPr indent="182880" algn="ctr">
                        <a:lnSpc>
                          <a:spcPts val="1080"/>
                        </a:lnSpc>
                        <a:spcBef>
                          <a:spcPts val="200"/>
                        </a:spcBef>
                        <a:spcAft>
                          <a:spcPts val="200"/>
                        </a:spcAft>
                      </a:pPr>
                      <a:r>
                        <a:rPr lang="es-ES" sz="1000" dirty="0">
                          <a:effectLst/>
                          <a:latin typeface="Soberana Sans"/>
                          <a:ea typeface="Times New Roman" panose="02020603050405020304" pitchFamily="18" charset="0"/>
                        </a:rPr>
                        <a:t>02</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dirty="0">
                          <a:effectLst/>
                          <a:latin typeface="Soberana Sans"/>
                          <a:ea typeface="Times New Roman" panose="02020603050405020304" pitchFamily="18" charset="0"/>
                        </a:rPr>
                        <a:t>Reconocimiento</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102387"/>
                  </a:ext>
                </a:extLst>
              </a:tr>
              <a:tr h="201910">
                <a:tc>
                  <a:txBody>
                    <a:bodyPr/>
                    <a:lstStyle/>
                    <a:p>
                      <a:pPr indent="182880" algn="ctr">
                        <a:lnSpc>
                          <a:spcPts val="1080"/>
                        </a:lnSpc>
                        <a:spcBef>
                          <a:spcPts val="200"/>
                        </a:spcBef>
                        <a:spcAft>
                          <a:spcPts val="200"/>
                        </a:spcAft>
                      </a:pPr>
                      <a:r>
                        <a:rPr lang="es-ES" sz="1000" dirty="0">
                          <a:effectLst/>
                          <a:latin typeface="Soberana Sans"/>
                          <a:ea typeface="Times New Roman" panose="02020603050405020304" pitchFamily="18" charset="0"/>
                        </a:rPr>
                        <a:t>03</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dirty="0">
                          <a:effectLst/>
                          <a:latin typeface="Soberana Sans"/>
                          <a:ea typeface="Times New Roman" panose="02020603050405020304" pitchFamily="18" charset="0"/>
                        </a:rPr>
                        <a:t>Nuevas nupcias</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125417"/>
                  </a:ext>
                </a:extLst>
              </a:tr>
              <a:tr h="201910">
                <a:tc>
                  <a:txBody>
                    <a:bodyPr/>
                    <a:lstStyle/>
                    <a:p>
                      <a:pPr indent="182880" algn="ctr">
                        <a:lnSpc>
                          <a:spcPts val="1080"/>
                        </a:lnSpc>
                        <a:spcBef>
                          <a:spcPts val="200"/>
                        </a:spcBef>
                        <a:spcAft>
                          <a:spcPts val="200"/>
                        </a:spcAft>
                      </a:pPr>
                      <a:r>
                        <a:rPr lang="es-ES" sz="1000" dirty="0">
                          <a:effectLst/>
                          <a:latin typeface="Soberana Sans"/>
                          <a:ea typeface="Times New Roman" panose="02020603050405020304" pitchFamily="18" charset="0"/>
                        </a:rPr>
                        <a:t>04</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dirty="0">
                          <a:effectLst/>
                          <a:latin typeface="Soberana Sans"/>
                          <a:ea typeface="Times New Roman" panose="02020603050405020304" pitchFamily="18" charset="0"/>
                        </a:rPr>
                        <a:t>Entrar en concubinato</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443692"/>
                  </a:ext>
                </a:extLst>
              </a:tr>
              <a:tr h="201910">
                <a:tc>
                  <a:txBody>
                    <a:bodyPr/>
                    <a:lstStyle/>
                    <a:p>
                      <a:pPr indent="182880" algn="ctr">
                        <a:lnSpc>
                          <a:spcPts val="1080"/>
                        </a:lnSpc>
                        <a:spcBef>
                          <a:spcPts val="200"/>
                        </a:spcBef>
                        <a:spcAft>
                          <a:spcPts val="200"/>
                        </a:spcAft>
                      </a:pPr>
                      <a:r>
                        <a:rPr lang="es-ES" sz="1000" dirty="0">
                          <a:effectLst/>
                          <a:latin typeface="Soberana Sans"/>
                          <a:ea typeface="Times New Roman" panose="02020603050405020304" pitchFamily="18" charset="0"/>
                        </a:rPr>
                        <a:t>05</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dirty="0">
                          <a:effectLst/>
                          <a:latin typeface="Soberana Sans"/>
                          <a:ea typeface="Times New Roman" panose="02020603050405020304" pitchFamily="18" charset="0"/>
                        </a:rPr>
                        <a:t>Regresar a estudiar</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897502"/>
                  </a:ext>
                </a:extLst>
              </a:tr>
              <a:tr h="201910">
                <a:tc>
                  <a:txBody>
                    <a:bodyPr/>
                    <a:lstStyle/>
                    <a:p>
                      <a:pPr indent="182880" algn="ctr">
                        <a:lnSpc>
                          <a:spcPts val="1080"/>
                        </a:lnSpc>
                        <a:spcBef>
                          <a:spcPts val="200"/>
                        </a:spcBef>
                        <a:spcAft>
                          <a:spcPts val="200"/>
                        </a:spcAft>
                      </a:pPr>
                      <a:r>
                        <a:rPr lang="es-ES" sz="1000" dirty="0">
                          <a:effectLst/>
                          <a:latin typeface="Soberana Sans"/>
                          <a:ea typeface="Times New Roman" panose="02020603050405020304" pitchFamily="18" charset="0"/>
                        </a:rPr>
                        <a:t>06</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dirty="0">
                          <a:effectLst/>
                          <a:latin typeface="Soberana Sans"/>
                          <a:ea typeface="Times New Roman" panose="02020603050405020304" pitchFamily="18" charset="0"/>
                        </a:rPr>
                        <a:t>Dependencia económica</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5666"/>
                  </a:ext>
                </a:extLst>
              </a:tr>
              <a:tr h="201910">
                <a:tc>
                  <a:txBody>
                    <a:bodyPr/>
                    <a:lstStyle/>
                    <a:p>
                      <a:pPr indent="182880" algn="ctr">
                        <a:lnSpc>
                          <a:spcPts val="1080"/>
                        </a:lnSpc>
                        <a:spcBef>
                          <a:spcPts val="200"/>
                        </a:spcBef>
                        <a:spcAft>
                          <a:spcPts val="200"/>
                        </a:spcAft>
                      </a:pPr>
                      <a:r>
                        <a:rPr lang="es-ES" sz="1000" dirty="0">
                          <a:effectLst/>
                          <a:latin typeface="Soberana Sans"/>
                          <a:ea typeface="Times New Roman" panose="02020603050405020304" pitchFamily="18" charset="0"/>
                        </a:rPr>
                        <a:t>07</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dirty="0">
                          <a:effectLst/>
                          <a:latin typeface="Soberana Sans"/>
                          <a:ea typeface="Times New Roman" panose="02020603050405020304" pitchFamily="18" charset="0"/>
                        </a:rPr>
                        <a:t>Cambio de renta vitalicia a Seguro de Sobrevivencia</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42418"/>
                  </a:ext>
                </a:extLst>
              </a:tr>
              <a:tr h="201910">
                <a:tc>
                  <a:txBody>
                    <a:bodyPr/>
                    <a:lstStyle/>
                    <a:p>
                      <a:pPr indent="182880" algn="ctr">
                        <a:lnSpc>
                          <a:spcPts val="1080"/>
                        </a:lnSpc>
                        <a:spcBef>
                          <a:spcPts val="200"/>
                        </a:spcBef>
                        <a:spcAft>
                          <a:spcPts val="200"/>
                        </a:spcAft>
                      </a:pPr>
                      <a:r>
                        <a:rPr lang="es-ES" sz="1000" dirty="0">
                          <a:effectLst/>
                          <a:latin typeface="Soberana Sans"/>
                          <a:ea typeface="Times New Roman" panose="02020603050405020304" pitchFamily="18" charset="0"/>
                        </a:rPr>
                        <a:t>08</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dirty="0">
                          <a:effectLst/>
                          <a:latin typeface="Soberana Sans"/>
                          <a:ea typeface="Times New Roman" panose="02020603050405020304" pitchFamily="18" charset="0"/>
                        </a:rPr>
                        <a:t>Cambio de tipo de pensión</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144014"/>
                  </a:ext>
                </a:extLst>
              </a:tr>
              <a:tr h="201910">
                <a:tc>
                  <a:txBody>
                    <a:bodyPr/>
                    <a:lstStyle/>
                    <a:p>
                      <a:pPr indent="182880" algn="ctr">
                        <a:lnSpc>
                          <a:spcPts val="1080"/>
                        </a:lnSpc>
                        <a:spcBef>
                          <a:spcPts val="200"/>
                        </a:spcBef>
                        <a:spcAft>
                          <a:spcPts val="200"/>
                        </a:spcAft>
                      </a:pPr>
                      <a:r>
                        <a:rPr lang="es-ES" sz="1000" dirty="0">
                          <a:effectLst/>
                          <a:latin typeface="Soberana Sans"/>
                          <a:ea typeface="Times New Roman" panose="02020603050405020304" pitchFamily="18" charset="0"/>
                        </a:rPr>
                        <a:t>09</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dirty="0">
                          <a:effectLst/>
                          <a:latin typeface="Soberana Sans"/>
                          <a:ea typeface="Times New Roman" panose="02020603050405020304" pitchFamily="18" charset="0"/>
                        </a:rPr>
                        <a:t>Alta por incapacidad</a:t>
                      </a:r>
                      <a:endParaRPr lang="es-MX" sz="1000" dirty="0">
                        <a:effectLst/>
                        <a:latin typeface="Soberana Sans"/>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163952"/>
                  </a:ext>
                </a:extLst>
              </a:tr>
              <a:tr h="201910">
                <a:tc>
                  <a:txBody>
                    <a:bodyPr/>
                    <a:lstStyle/>
                    <a:p>
                      <a:pPr lvl="0" indent="182880" algn="ctr">
                        <a:lnSpc>
                          <a:spcPts val="1080"/>
                        </a:lnSpc>
                        <a:spcBef>
                          <a:spcPts val="200"/>
                        </a:spcBef>
                        <a:spcAft>
                          <a:spcPts val="200"/>
                        </a:spcAft>
                        <a:buNone/>
                      </a:pPr>
                      <a:r>
                        <a:rPr lang="es-ES" sz="1000" dirty="0">
                          <a:effectLst/>
                          <a:latin typeface="Soberana Sans"/>
                        </a:rPr>
                        <a:t>10</a:t>
                      </a:r>
                      <a:endParaRPr lang="es-ES" sz="1000" dirty="0"/>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080"/>
                        </a:lnSpc>
                        <a:spcBef>
                          <a:spcPts val="200"/>
                        </a:spcBef>
                        <a:spcAft>
                          <a:spcPts val="200"/>
                        </a:spcAft>
                      </a:pPr>
                      <a:r>
                        <a:rPr lang="es-ES" sz="1000" dirty="0">
                          <a:effectLst/>
                          <a:latin typeface="Soberana Sans"/>
                          <a:ea typeface="Times New Roman" panose="02020603050405020304" pitchFamily="18" charset="0"/>
                        </a:rPr>
                        <a:t>Rehabilitación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058680"/>
                  </a:ext>
                </a:extLst>
              </a:tr>
              <a:tr h="201910">
                <a:tc>
                  <a:txBody>
                    <a:bodyPr/>
                    <a:lstStyle/>
                    <a:p>
                      <a:pPr lvl="0" indent="182880" algn="ctr">
                        <a:lnSpc>
                          <a:spcPct val="100000"/>
                        </a:lnSpc>
                        <a:spcBef>
                          <a:spcPts val="200"/>
                        </a:spcBef>
                        <a:spcAft>
                          <a:spcPts val="200"/>
                        </a:spcAft>
                        <a:buNone/>
                      </a:pPr>
                      <a:r>
                        <a:rPr lang="es-ES" sz="1000" dirty="0">
                          <a:effectLst/>
                          <a:latin typeface="Soberana Sans"/>
                          <a:ea typeface="Times New Roman" panose="02020603050405020304" pitchFamily="18" charset="0"/>
                        </a:rPr>
                        <a:t>99</a:t>
                      </a:r>
                    </a:p>
                  </a:txBody>
                  <a:tcPr marL="44449" marR="44449" marT="0" marB="0">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indent="182880" algn="just">
                        <a:lnSpc>
                          <a:spcPct val="100000"/>
                        </a:lnSpc>
                        <a:spcBef>
                          <a:spcPts val="200"/>
                        </a:spcBef>
                        <a:spcAft>
                          <a:spcPts val="200"/>
                        </a:spcAft>
                        <a:buNone/>
                      </a:pPr>
                      <a:r>
                        <a:rPr lang="es-ES" sz="1000" dirty="0">
                          <a:effectLst/>
                          <a:latin typeface="Soberana Sans"/>
                          <a:ea typeface="Times New Roman" panose="02020603050405020304" pitchFamily="18" charset="0"/>
                        </a:rPr>
                        <a:t>No aplica</a:t>
                      </a:r>
                    </a:p>
                  </a:txBody>
                  <a:tcPr marL="44449" marR="44449" marT="0" marB="0">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2438177993"/>
                  </a:ext>
                </a:extLst>
              </a:tr>
            </a:tbl>
          </a:graphicData>
        </a:graphic>
      </p:graphicFrame>
    </p:spTree>
    <p:extLst>
      <p:ext uri="{BB962C8B-B14F-4D97-AF65-F5344CB8AC3E}">
        <p14:creationId xmlns:p14="http://schemas.microsoft.com/office/powerpoint/2010/main" val="1117751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46626" y="1243918"/>
            <a:ext cx="6619666" cy="2379900"/>
          </a:xfrm>
          <a:prstGeom prst="rect">
            <a:avLst/>
          </a:prstGeom>
        </p:spPr>
        <p:txBody>
          <a:bodyPr spcFirstLastPara="1" wrap="square" lIns="91425" tIns="91425" rIns="91425" bIns="91425" anchor="t" anchorCtr="0">
            <a:noAutofit/>
          </a:bodyPr>
          <a:lstStyle/>
          <a:p>
            <a:pPr marL="285750" indent="-285750"/>
            <a:r>
              <a:rPr lang="es-MX" dirty="0"/>
              <a:t>El valor de la variable debe estar en el catálogo de </a:t>
            </a:r>
            <a:r>
              <a:rPr lang="es-MX" b="1" dirty="0"/>
              <a:t>causa de alta</a:t>
            </a:r>
            <a:r>
              <a:rPr lang="es-MX" dirty="0"/>
              <a:t>.</a:t>
            </a:r>
          </a:p>
          <a:p>
            <a:pPr marL="285750" indent="-285750"/>
            <a:endParaRPr lang="es-MX"/>
          </a:p>
          <a:p>
            <a:pPr marL="285750" indent="-285750"/>
            <a:r>
              <a:rPr lang="es-MX" dirty="0"/>
              <a:t>Si </a:t>
            </a:r>
            <a:r>
              <a:rPr lang="es-MX" b="1" dirty="0"/>
              <a:t>causa de alta</a:t>
            </a:r>
            <a:r>
              <a:rPr lang="es-MX" dirty="0"/>
              <a:t> es </a:t>
            </a:r>
            <a:r>
              <a:rPr lang="es-MX" b="1" dirty="0"/>
              <a:t>igual</a:t>
            </a:r>
            <a:r>
              <a:rPr lang="es-MX" dirty="0"/>
              <a:t> a nacimiento (clave 01) o regresar a estudiar (clave 05) entonces el grupo familiar debe ser </a:t>
            </a:r>
            <a:r>
              <a:rPr lang="es-MX" b="1" dirty="0"/>
              <a:t>igual</a:t>
            </a:r>
            <a:r>
              <a:rPr lang="es-MX" dirty="0"/>
              <a:t> a hijo (clave 2).</a:t>
            </a:r>
          </a:p>
          <a:p>
            <a:pPr marL="285750" indent="-285750"/>
            <a:endParaRPr lang="es-MX"/>
          </a:p>
          <a:p>
            <a:pPr marL="285750" indent="-285750"/>
            <a:endParaRPr lang="es-ES"/>
          </a:p>
          <a:p>
            <a:pPr marL="285750" indent="-285750"/>
            <a:endParaRPr lang="es-ES"/>
          </a:p>
          <a:p>
            <a:pPr marL="285750" indent="-285750"/>
            <a:endParaRPr lang="es-MX"/>
          </a:p>
          <a:p>
            <a:pPr marL="0" indent="0">
              <a:buNone/>
            </a:pPr>
            <a:endParaRP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 de alta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E1CCE346-EECC-44D0-AA69-8DAB7824CF52}"/>
              </a:ext>
            </a:extLst>
          </p:cNvPr>
          <p:cNvSpPr txBox="1"/>
          <p:nvPr/>
        </p:nvSpPr>
        <p:spPr>
          <a:xfrm>
            <a:off x="3656615" y="3060387"/>
            <a:ext cx="223010" cy="338554"/>
          </a:xfrm>
          <a:prstGeom prst="rect">
            <a:avLst/>
          </a:prstGeom>
          <a:noFill/>
        </p:spPr>
        <p:txBody>
          <a:bodyPr wrap="square" lIns="91440" tIns="45720" rIns="91440" bIns="45720" rtlCol="0" anchor="t">
            <a:spAutoFit/>
          </a:bodyPr>
          <a:lstStyle/>
          <a:p>
            <a:pPr algn="ctr"/>
            <a:endParaRPr lang="es-MX" sz="1600" b="1" dirty="0"/>
          </a:p>
        </p:txBody>
      </p:sp>
      <p:pic>
        <p:nvPicPr>
          <p:cNvPr id="12" name="Imagen 11">
            <a:extLst>
              <a:ext uri="{FF2B5EF4-FFF2-40B4-BE49-F238E27FC236}">
                <a16:creationId xmlns:a16="http://schemas.microsoft.com/office/drawing/2014/main" id="{05AA30F9-FD07-4377-9EE3-4A9EC41B15E5}"/>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036076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46626" y="1243918"/>
            <a:ext cx="6619666" cy="2379900"/>
          </a:xfrm>
          <a:prstGeom prst="rect">
            <a:avLst/>
          </a:prstGeom>
        </p:spPr>
        <p:txBody>
          <a:bodyPr spcFirstLastPara="1" wrap="square" lIns="91425" tIns="91425" rIns="91425" bIns="91425" anchor="t" anchorCtr="0">
            <a:noAutofit/>
          </a:bodyPr>
          <a:lstStyle/>
          <a:p>
            <a:pPr marL="285750" indent="-285750" algn="just"/>
            <a:r>
              <a:rPr lang="es-MX"/>
              <a:t>Si </a:t>
            </a:r>
            <a:r>
              <a:rPr lang="es-MX" b="1"/>
              <a:t>causa de alta</a:t>
            </a:r>
            <a:r>
              <a:rPr lang="es-MX"/>
              <a:t> es </a:t>
            </a:r>
            <a:r>
              <a:rPr lang="es-MX" b="1"/>
              <a:t>igual</a:t>
            </a:r>
            <a:r>
              <a:rPr lang="es-MX"/>
              <a:t> a nuevas nupcias (clave 03) o entrar en concubinato (clave 04) entonces el grupo familiar debe ser </a:t>
            </a:r>
            <a:r>
              <a:rPr lang="es-MX" b="1"/>
              <a:t>igual</a:t>
            </a:r>
            <a:r>
              <a:rPr lang="es-MX"/>
              <a:t> a esposa o concubina (clave 1).</a:t>
            </a:r>
            <a:endParaRPr lang="es-ES"/>
          </a:p>
          <a:p>
            <a:pPr marL="285750" indent="-285750" algn="just"/>
            <a:endParaRPr lang="es-MX"/>
          </a:p>
          <a:p>
            <a:pPr marL="285750" indent="-285750" algn="just"/>
            <a:r>
              <a:rPr lang="es-ES"/>
              <a:t>Si </a:t>
            </a:r>
            <a:r>
              <a:rPr lang="es-ES" b="1"/>
              <a:t>causa de alta</a:t>
            </a:r>
            <a:r>
              <a:rPr lang="es-ES"/>
              <a:t> es </a:t>
            </a:r>
            <a:r>
              <a:rPr lang="es-ES" b="1"/>
              <a:t>igual</a:t>
            </a:r>
            <a:r>
              <a:rPr lang="es-ES"/>
              <a:t> a dependencia económica (clave 06) </a:t>
            </a:r>
            <a:r>
              <a:rPr lang="es-MX"/>
              <a:t>entonces el grupo familiar debe ser </a:t>
            </a:r>
            <a:r>
              <a:rPr lang="es-MX" b="1"/>
              <a:t>igual</a:t>
            </a:r>
            <a:r>
              <a:rPr lang="es-MX"/>
              <a:t> a ascendiente (clave 3).</a:t>
            </a:r>
          </a:p>
          <a:p>
            <a:pPr marL="0" indent="0">
              <a:buNone/>
            </a:pPr>
            <a:endParaRP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Causa de alta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D7C04B71-4A53-43C5-AB8D-97E4B1B8A059}"/>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099328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46626" y="1243918"/>
            <a:ext cx="6619666" cy="3407596"/>
          </a:xfrm>
          <a:prstGeom prst="rect">
            <a:avLst/>
          </a:prstGeom>
        </p:spPr>
        <p:txBody>
          <a:bodyPr spcFirstLastPara="1" wrap="square" lIns="91425" tIns="91425" rIns="91425" bIns="91425" anchor="t" anchorCtr="0">
            <a:noAutofit/>
          </a:bodyPr>
          <a:lstStyle/>
          <a:p>
            <a:pPr marL="0" indent="0" algn="just">
              <a:buNone/>
            </a:pPr>
            <a:r>
              <a:rPr lang="es-ES"/>
              <a:t>Se reportará la fecha en que ocurrió el evento que ocasionó el alta de cada uno de los beneficiarios o asignatarios en el año en que se tuvo conocimiento del evento.  Para los beneficiarios o asignatarios que formen parte del grupo familiar al momento de la resolución no se registrará fecha de alta. En caso de no registrarse alta, este campo deberá reportarse vacío.</a:t>
            </a:r>
            <a:endParaRPr lang="es-MX"/>
          </a:p>
          <a:p>
            <a:pPr marL="285750" indent="-285750"/>
            <a:endParaRPr lang="es-MX"/>
          </a:p>
          <a:p>
            <a:pPr marL="285750" indent="-285750" algn="just"/>
            <a:r>
              <a:rPr lang="es-MX"/>
              <a:t>Si la </a:t>
            </a:r>
            <a:r>
              <a:rPr lang="es-MX" b="1"/>
              <a:t>fecha de alta</a:t>
            </a:r>
            <a:r>
              <a:rPr lang="es-MX"/>
              <a:t> es </a:t>
            </a:r>
            <a:r>
              <a:rPr lang="es-MX" b="1"/>
              <a:t>distinta</a:t>
            </a:r>
            <a:r>
              <a:rPr lang="es-MX"/>
              <a:t> de vacío entonces la causa de alta debe ser </a:t>
            </a:r>
            <a:r>
              <a:rPr lang="es-MX" b="1"/>
              <a:t>distinta</a:t>
            </a:r>
            <a:r>
              <a:rPr lang="es-MX"/>
              <a:t> a no aplica (clave 99).</a:t>
            </a:r>
          </a:p>
          <a:p>
            <a:pPr marL="0" lvl="0" indent="0" algn="just" rtl="0">
              <a:spcBef>
                <a:spcPts val="0"/>
              </a:spcBef>
              <a:spcAft>
                <a:spcPts val="0"/>
              </a:spcAft>
              <a:buNone/>
            </a:pPr>
            <a:endParaRPr lang="es-MX" b="1"/>
          </a:p>
          <a:p>
            <a:pPr marL="285750" indent="-285750" algn="just"/>
            <a:r>
              <a:rPr lang="es-MX"/>
              <a:t>Si la </a:t>
            </a:r>
            <a:r>
              <a:rPr lang="es-MX" b="1"/>
              <a:t>fecha de alta</a:t>
            </a:r>
            <a:r>
              <a:rPr lang="es-MX"/>
              <a:t> es </a:t>
            </a:r>
            <a:r>
              <a:rPr lang="es-MX" b="1"/>
              <a:t>igual</a:t>
            </a:r>
            <a:r>
              <a:rPr lang="es-MX"/>
              <a:t> a vacío entonces la causa de alta debe ser </a:t>
            </a:r>
            <a:r>
              <a:rPr lang="es-MX" b="1"/>
              <a:t>igual</a:t>
            </a:r>
            <a:r>
              <a:rPr lang="es-MX"/>
              <a:t> a no aplica (clave 99).</a:t>
            </a:r>
          </a:p>
          <a:p>
            <a:pPr marL="0" lvl="0" indent="0" algn="l" rtl="0">
              <a:spcBef>
                <a:spcPts val="0"/>
              </a:spcBef>
              <a:spcAft>
                <a:spcPts val="0"/>
              </a:spcAft>
              <a:buNone/>
            </a:pPr>
            <a:endParaRPr lang="es-MX"/>
          </a:p>
          <a:p>
            <a:pPr marL="0" lvl="0" indent="0" algn="l" rtl="0">
              <a:spcBef>
                <a:spcPts val="0"/>
              </a:spcBef>
              <a:spcAft>
                <a:spcPts val="0"/>
              </a:spcAft>
              <a:buNone/>
            </a:pPr>
            <a:endParaRPr lang="es-MX" b="1"/>
          </a:p>
          <a:p>
            <a:pPr marL="285750" indent="-285750"/>
            <a:endParaRPr lang="es-MX" b="1"/>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alta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46A5F920-A7DA-4634-9A51-76A30EC7A863}"/>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40800228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33374" y="1098144"/>
            <a:ext cx="6619666" cy="3407596"/>
          </a:xfrm>
          <a:prstGeom prst="rect">
            <a:avLst/>
          </a:prstGeom>
        </p:spPr>
        <p:txBody>
          <a:bodyPr spcFirstLastPara="1" wrap="square" lIns="91425" tIns="91425" rIns="91425" bIns="91425" anchor="t" anchorCtr="0">
            <a:noAutofit/>
          </a:bodyPr>
          <a:lstStyle/>
          <a:p>
            <a:pPr marL="285750" indent="-285750"/>
            <a:r>
              <a:rPr lang="es-MX"/>
              <a:t>Si la </a:t>
            </a:r>
            <a:r>
              <a:rPr lang="es-MX" b="1"/>
              <a:t>fecha de alta</a:t>
            </a:r>
            <a:r>
              <a:rPr lang="es-MX"/>
              <a:t> es distinta de vacío entonces la </a:t>
            </a:r>
            <a:r>
              <a:rPr lang="es-MX" b="1"/>
              <a:t>fecha de alta</a:t>
            </a:r>
            <a:r>
              <a:rPr lang="es-MX"/>
              <a:t> debe ser </a:t>
            </a:r>
            <a:r>
              <a:rPr lang="es-MX" b="1"/>
              <a:t>menor </a:t>
            </a:r>
            <a:r>
              <a:rPr lang="es-MX"/>
              <a:t>o</a:t>
            </a:r>
            <a:r>
              <a:rPr lang="es-MX" b="1"/>
              <a:t> igual </a:t>
            </a:r>
            <a:r>
              <a:rPr lang="es-MX"/>
              <a:t>a año reporte.</a:t>
            </a:r>
          </a:p>
          <a:p>
            <a:pPr marL="285750" indent="-285750"/>
            <a:endParaRPr lang="es-MX"/>
          </a:p>
          <a:p>
            <a:pPr marL="285750" indent="-285750"/>
            <a:endParaRPr lang="es-MX"/>
          </a:p>
          <a:p>
            <a:pPr marL="285750" indent="-285750"/>
            <a:endParaRPr lang="es-MX"/>
          </a:p>
          <a:p>
            <a:pPr marL="285750" indent="-285750"/>
            <a:endParaRPr lang="es-MX"/>
          </a:p>
          <a:p>
            <a:pPr marL="0" indent="0">
              <a:buNone/>
            </a:pPr>
            <a:endParaRPr lang="es-MX"/>
          </a:p>
          <a:p>
            <a:pPr marL="285750" indent="-285750"/>
            <a:endParaRPr lang="es-MX"/>
          </a:p>
          <a:p>
            <a:pPr marL="285750" indent="-285750"/>
            <a:r>
              <a:rPr lang="es-MX"/>
              <a:t>La </a:t>
            </a:r>
            <a:r>
              <a:rPr lang="es-MX" b="1"/>
              <a:t>fecha de alta</a:t>
            </a:r>
            <a:r>
              <a:rPr lang="es-MX"/>
              <a:t> debe ser </a:t>
            </a:r>
            <a:r>
              <a:rPr lang="es-MX" b="1"/>
              <a:t>menor</a:t>
            </a:r>
            <a:r>
              <a:rPr lang="es-MX"/>
              <a:t> a la fecha de baja.</a:t>
            </a:r>
          </a:p>
          <a:p>
            <a:pPr marL="285750" indent="-285750"/>
            <a:endParaRPr lang="es-MX" b="1"/>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alta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3351D29-B9D4-404A-A3BB-61E481C57A64}"/>
              </a:ext>
            </a:extLst>
          </p:cNvPr>
          <p:cNvCxnSpPr>
            <a:cxnSpLocks/>
          </p:cNvCxnSpPr>
          <p:nvPr/>
        </p:nvCxnSpPr>
        <p:spPr>
          <a:xfrm>
            <a:off x="1290203" y="4086047"/>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C987C7D9-9162-466B-A0AD-0EAB13B464E2}"/>
              </a:ext>
            </a:extLst>
          </p:cNvPr>
          <p:cNvCxnSpPr>
            <a:cxnSpLocks/>
          </p:cNvCxnSpPr>
          <p:nvPr/>
        </p:nvCxnSpPr>
        <p:spPr>
          <a:xfrm>
            <a:off x="6114724" y="3900516"/>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DF3394B-1607-4616-876E-5FE0B846EBDC}"/>
              </a:ext>
            </a:extLst>
          </p:cNvPr>
          <p:cNvCxnSpPr>
            <a:cxnSpLocks/>
          </p:cNvCxnSpPr>
          <p:nvPr/>
        </p:nvCxnSpPr>
        <p:spPr>
          <a:xfrm>
            <a:off x="4544341" y="3907142"/>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10D2833-55DB-4FC3-9E7D-0CCD61750761}"/>
              </a:ext>
            </a:extLst>
          </p:cNvPr>
          <p:cNvCxnSpPr>
            <a:cxnSpLocks/>
          </p:cNvCxnSpPr>
          <p:nvPr/>
        </p:nvCxnSpPr>
        <p:spPr>
          <a:xfrm>
            <a:off x="3153653" y="3871824"/>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AD3A0D0F-E039-4149-B55B-D54CA93633CE}"/>
              </a:ext>
            </a:extLst>
          </p:cNvPr>
          <p:cNvSpPr txBox="1"/>
          <p:nvPr/>
        </p:nvSpPr>
        <p:spPr>
          <a:xfrm>
            <a:off x="5623057" y="4253949"/>
            <a:ext cx="1007165" cy="430887"/>
          </a:xfrm>
          <a:prstGeom prst="rect">
            <a:avLst/>
          </a:prstGeom>
          <a:noFill/>
        </p:spPr>
        <p:txBody>
          <a:bodyPr wrap="square" rtlCol="0">
            <a:spAutoFit/>
          </a:bodyPr>
          <a:lstStyle/>
          <a:p>
            <a:pPr algn="ctr"/>
            <a:r>
              <a:rPr lang="es-MX" sz="1100"/>
              <a:t>Febrero 2020</a:t>
            </a:r>
          </a:p>
        </p:txBody>
      </p:sp>
      <p:cxnSp>
        <p:nvCxnSpPr>
          <p:cNvPr id="21" name="Conector recto 20">
            <a:extLst>
              <a:ext uri="{FF2B5EF4-FFF2-40B4-BE49-F238E27FC236}">
                <a16:creationId xmlns:a16="http://schemas.microsoft.com/office/drawing/2014/main" id="{A0B7BB7D-0838-4ACD-8607-EA8A433C5CFD}"/>
              </a:ext>
            </a:extLst>
          </p:cNvPr>
          <p:cNvCxnSpPr>
            <a:cxnSpLocks/>
          </p:cNvCxnSpPr>
          <p:nvPr/>
        </p:nvCxnSpPr>
        <p:spPr>
          <a:xfrm>
            <a:off x="1754089" y="3856443"/>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608CE95-5B23-4E08-A9D6-855D3939C52F}"/>
              </a:ext>
            </a:extLst>
          </p:cNvPr>
          <p:cNvSpPr txBox="1"/>
          <p:nvPr/>
        </p:nvSpPr>
        <p:spPr>
          <a:xfrm>
            <a:off x="3283742" y="4284404"/>
            <a:ext cx="1258957" cy="261610"/>
          </a:xfrm>
          <a:prstGeom prst="rect">
            <a:avLst/>
          </a:prstGeom>
          <a:noFill/>
        </p:spPr>
        <p:txBody>
          <a:bodyPr wrap="square" rtlCol="0">
            <a:spAutoFit/>
          </a:bodyPr>
          <a:lstStyle/>
          <a:p>
            <a:pPr algn="ctr"/>
            <a:r>
              <a:rPr lang="es-MX" sz="1100"/>
              <a:t>. . . </a:t>
            </a:r>
          </a:p>
        </p:txBody>
      </p:sp>
      <p:sp>
        <p:nvSpPr>
          <p:cNvPr id="24" name="CuadroTexto 23">
            <a:extLst>
              <a:ext uri="{FF2B5EF4-FFF2-40B4-BE49-F238E27FC236}">
                <a16:creationId xmlns:a16="http://schemas.microsoft.com/office/drawing/2014/main" id="{857A23D3-1031-43D5-A4A5-BF411DC1FF84}"/>
              </a:ext>
            </a:extLst>
          </p:cNvPr>
          <p:cNvSpPr txBox="1"/>
          <p:nvPr/>
        </p:nvSpPr>
        <p:spPr>
          <a:xfrm>
            <a:off x="1355370" y="4291952"/>
            <a:ext cx="772395" cy="430887"/>
          </a:xfrm>
          <a:prstGeom prst="rect">
            <a:avLst/>
          </a:prstGeom>
          <a:noFill/>
        </p:spPr>
        <p:txBody>
          <a:bodyPr wrap="square" rtlCol="0">
            <a:spAutoFit/>
          </a:bodyPr>
          <a:lstStyle/>
          <a:p>
            <a:pPr algn="ctr"/>
            <a:r>
              <a:rPr lang="es-MX" sz="1100"/>
              <a:t>Febrero 2000</a:t>
            </a:r>
          </a:p>
        </p:txBody>
      </p:sp>
      <p:sp>
        <p:nvSpPr>
          <p:cNvPr id="25" name="CuadroTexto 24">
            <a:extLst>
              <a:ext uri="{FF2B5EF4-FFF2-40B4-BE49-F238E27FC236}">
                <a16:creationId xmlns:a16="http://schemas.microsoft.com/office/drawing/2014/main" id="{5BD98D32-18CB-4470-B8D9-34F890D8B153}"/>
              </a:ext>
            </a:extLst>
          </p:cNvPr>
          <p:cNvSpPr txBox="1"/>
          <p:nvPr/>
        </p:nvSpPr>
        <p:spPr>
          <a:xfrm>
            <a:off x="1162546" y="3566475"/>
            <a:ext cx="1133062" cy="261610"/>
          </a:xfrm>
          <a:prstGeom prst="rect">
            <a:avLst/>
          </a:prstGeom>
          <a:noFill/>
        </p:spPr>
        <p:txBody>
          <a:bodyPr wrap="square" rtlCol="0">
            <a:spAutoFit/>
          </a:bodyPr>
          <a:lstStyle/>
          <a:p>
            <a:pPr algn="ctr"/>
            <a:r>
              <a:rPr lang="es-MX" sz="1100"/>
              <a:t>Fecha de alta</a:t>
            </a:r>
          </a:p>
        </p:txBody>
      </p:sp>
      <p:sp>
        <p:nvSpPr>
          <p:cNvPr id="38" name="CuadroTexto 37">
            <a:extLst>
              <a:ext uri="{FF2B5EF4-FFF2-40B4-BE49-F238E27FC236}">
                <a16:creationId xmlns:a16="http://schemas.microsoft.com/office/drawing/2014/main" id="{1502E315-C8DC-4A59-9126-9C1C5543452C}"/>
              </a:ext>
            </a:extLst>
          </p:cNvPr>
          <p:cNvSpPr txBox="1"/>
          <p:nvPr/>
        </p:nvSpPr>
        <p:spPr>
          <a:xfrm>
            <a:off x="5502633" y="3546597"/>
            <a:ext cx="1133062" cy="261610"/>
          </a:xfrm>
          <a:prstGeom prst="rect">
            <a:avLst/>
          </a:prstGeom>
          <a:noFill/>
        </p:spPr>
        <p:txBody>
          <a:bodyPr wrap="square" rtlCol="0">
            <a:spAutoFit/>
          </a:bodyPr>
          <a:lstStyle/>
          <a:p>
            <a:pPr algn="ctr"/>
            <a:r>
              <a:rPr lang="es-MX" sz="1100"/>
              <a:t>Fecha de baja</a:t>
            </a:r>
          </a:p>
        </p:txBody>
      </p:sp>
      <p:sp>
        <p:nvSpPr>
          <p:cNvPr id="39" name="CuadroTexto 38">
            <a:extLst>
              <a:ext uri="{FF2B5EF4-FFF2-40B4-BE49-F238E27FC236}">
                <a16:creationId xmlns:a16="http://schemas.microsoft.com/office/drawing/2014/main" id="{F8B30BF0-7268-4595-8C47-EA6F8CBEECF0}"/>
              </a:ext>
            </a:extLst>
          </p:cNvPr>
          <p:cNvSpPr txBox="1"/>
          <p:nvPr/>
        </p:nvSpPr>
        <p:spPr>
          <a:xfrm>
            <a:off x="3322650" y="3539970"/>
            <a:ext cx="1133062" cy="261610"/>
          </a:xfrm>
          <a:prstGeom prst="rect">
            <a:avLst/>
          </a:prstGeom>
          <a:noFill/>
        </p:spPr>
        <p:txBody>
          <a:bodyPr wrap="square" rtlCol="0">
            <a:spAutoFit/>
          </a:bodyPr>
          <a:lstStyle/>
          <a:p>
            <a:pPr algn="ctr"/>
            <a:r>
              <a:rPr lang="es-MX" sz="1100" b="1"/>
              <a:t>&lt;</a:t>
            </a:r>
          </a:p>
        </p:txBody>
      </p:sp>
      <p:cxnSp>
        <p:nvCxnSpPr>
          <p:cNvPr id="51" name="Conector recto 50">
            <a:extLst>
              <a:ext uri="{FF2B5EF4-FFF2-40B4-BE49-F238E27FC236}">
                <a16:creationId xmlns:a16="http://schemas.microsoft.com/office/drawing/2014/main" id="{68F1DBC2-3309-4314-AF6E-F617570E3E9E}"/>
              </a:ext>
            </a:extLst>
          </p:cNvPr>
          <p:cNvCxnSpPr>
            <a:cxnSpLocks/>
          </p:cNvCxnSpPr>
          <p:nvPr/>
        </p:nvCxnSpPr>
        <p:spPr>
          <a:xfrm>
            <a:off x="1429350" y="2194172"/>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B1451B07-A761-4066-B0FD-0F780DC83579}"/>
              </a:ext>
            </a:extLst>
          </p:cNvPr>
          <p:cNvCxnSpPr>
            <a:cxnSpLocks/>
          </p:cNvCxnSpPr>
          <p:nvPr/>
        </p:nvCxnSpPr>
        <p:spPr>
          <a:xfrm>
            <a:off x="6253871" y="2008641"/>
            <a:ext cx="7781" cy="340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4779113-9DDA-4D53-8816-66744F562407}"/>
              </a:ext>
            </a:extLst>
          </p:cNvPr>
          <p:cNvCxnSpPr>
            <a:cxnSpLocks/>
          </p:cNvCxnSpPr>
          <p:nvPr/>
        </p:nvCxnSpPr>
        <p:spPr>
          <a:xfrm>
            <a:off x="4683488" y="2015267"/>
            <a:ext cx="0" cy="346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E17DAC08-7A3E-4634-8CA2-BA27DB438B58}"/>
              </a:ext>
            </a:extLst>
          </p:cNvPr>
          <p:cNvCxnSpPr>
            <a:cxnSpLocks/>
          </p:cNvCxnSpPr>
          <p:nvPr/>
        </p:nvCxnSpPr>
        <p:spPr>
          <a:xfrm>
            <a:off x="3292800" y="1979949"/>
            <a:ext cx="0" cy="382124"/>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5762204" y="2362074"/>
            <a:ext cx="1007165" cy="261610"/>
          </a:xfrm>
          <a:prstGeom prst="rect">
            <a:avLst/>
          </a:prstGeom>
          <a:noFill/>
        </p:spPr>
        <p:txBody>
          <a:bodyPr wrap="square" rtlCol="0">
            <a:spAutoFit/>
          </a:bodyPr>
          <a:lstStyle/>
          <a:p>
            <a:pPr algn="ctr"/>
            <a:r>
              <a:rPr lang="es-MX" sz="1100"/>
              <a:t>2020</a:t>
            </a:r>
          </a:p>
        </p:txBody>
      </p:sp>
      <p:cxnSp>
        <p:nvCxnSpPr>
          <p:cNvPr id="56" name="Conector recto 55">
            <a:extLst>
              <a:ext uri="{FF2B5EF4-FFF2-40B4-BE49-F238E27FC236}">
                <a16:creationId xmlns:a16="http://schemas.microsoft.com/office/drawing/2014/main" id="{6DAD5B84-0EB0-42DD-A3E1-143EC10D9016}"/>
              </a:ext>
            </a:extLst>
          </p:cNvPr>
          <p:cNvCxnSpPr>
            <a:cxnSpLocks/>
          </p:cNvCxnSpPr>
          <p:nvPr/>
        </p:nvCxnSpPr>
        <p:spPr>
          <a:xfrm>
            <a:off x="1893236" y="1964568"/>
            <a:ext cx="0" cy="424009"/>
          </a:xfrm>
          <a:prstGeom prst="line">
            <a:avLst/>
          </a:prstGeom>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E105E494-D1DD-481D-B301-08CF4388C176}"/>
              </a:ext>
            </a:extLst>
          </p:cNvPr>
          <p:cNvSpPr txBox="1"/>
          <p:nvPr/>
        </p:nvSpPr>
        <p:spPr>
          <a:xfrm>
            <a:off x="3422889" y="2392529"/>
            <a:ext cx="1258957" cy="261610"/>
          </a:xfrm>
          <a:prstGeom prst="rect">
            <a:avLst/>
          </a:prstGeom>
          <a:noFill/>
        </p:spPr>
        <p:txBody>
          <a:bodyPr wrap="square" rtlCol="0">
            <a:spAutoFit/>
          </a:bodyPr>
          <a:lstStyle/>
          <a:p>
            <a:pPr algn="ctr"/>
            <a:r>
              <a:rPr lang="es-MX" sz="1100"/>
              <a:t>. . . </a:t>
            </a:r>
          </a:p>
        </p:txBody>
      </p:sp>
      <p:sp>
        <p:nvSpPr>
          <p:cNvPr id="58" name="CuadroTexto 57">
            <a:extLst>
              <a:ext uri="{FF2B5EF4-FFF2-40B4-BE49-F238E27FC236}">
                <a16:creationId xmlns:a16="http://schemas.microsoft.com/office/drawing/2014/main" id="{A5CB0213-FC62-483D-944D-17EA739B233C}"/>
              </a:ext>
            </a:extLst>
          </p:cNvPr>
          <p:cNvSpPr txBox="1"/>
          <p:nvPr/>
        </p:nvSpPr>
        <p:spPr>
          <a:xfrm>
            <a:off x="1494517" y="2400077"/>
            <a:ext cx="772395" cy="430887"/>
          </a:xfrm>
          <a:prstGeom prst="rect">
            <a:avLst/>
          </a:prstGeom>
          <a:noFill/>
        </p:spPr>
        <p:txBody>
          <a:bodyPr wrap="square" rtlCol="0">
            <a:spAutoFit/>
          </a:bodyPr>
          <a:lstStyle/>
          <a:p>
            <a:pPr algn="ctr"/>
            <a:r>
              <a:rPr lang="es-MX" sz="1100"/>
              <a:t>Febrero 2000</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354702" y="1687852"/>
            <a:ext cx="1133062" cy="261610"/>
          </a:xfrm>
          <a:prstGeom prst="rect">
            <a:avLst/>
          </a:prstGeom>
          <a:noFill/>
        </p:spPr>
        <p:txBody>
          <a:bodyPr wrap="square" rtlCol="0">
            <a:spAutoFit/>
          </a:bodyPr>
          <a:lstStyle/>
          <a:p>
            <a:pPr algn="ctr"/>
            <a:r>
              <a:rPr lang="es-MX" sz="1100"/>
              <a:t>Fecha de alta</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5694789" y="1707731"/>
            <a:ext cx="1133062" cy="261610"/>
          </a:xfrm>
          <a:prstGeom prst="rect">
            <a:avLst/>
          </a:prstGeom>
          <a:noFill/>
        </p:spPr>
        <p:txBody>
          <a:bodyPr wrap="square" rtlCol="0">
            <a:spAutoFit/>
          </a:bodyPr>
          <a:lstStyle/>
          <a:p>
            <a:pPr algn="ctr"/>
            <a:r>
              <a:rPr lang="es-MX" sz="1100"/>
              <a:t>Año reporte</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3501554" y="1714356"/>
            <a:ext cx="1133062" cy="261610"/>
          </a:xfrm>
          <a:prstGeom prst="rect">
            <a:avLst/>
          </a:prstGeom>
          <a:noFill/>
        </p:spPr>
        <p:txBody>
          <a:bodyPr wrap="square" rtlCol="0">
            <a:spAutoFit/>
          </a:bodyPr>
          <a:lstStyle/>
          <a:p>
            <a:pPr algn="ctr"/>
            <a:r>
              <a:rPr lang="es-MX" sz="1100" b="1"/>
              <a:t>&lt;=</a:t>
            </a:r>
          </a:p>
        </p:txBody>
      </p:sp>
      <p:pic>
        <p:nvPicPr>
          <p:cNvPr id="27" name="Imagen 26">
            <a:extLst>
              <a:ext uri="{FF2B5EF4-FFF2-40B4-BE49-F238E27FC236}">
                <a16:creationId xmlns:a16="http://schemas.microsoft.com/office/drawing/2014/main" id="{EB497F1C-0921-43E4-A9C1-F206A90EC7F3}"/>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325323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360395" y="978715"/>
            <a:ext cx="43230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Emisión</a:t>
            </a:r>
            <a:endParaRPr/>
          </a:p>
        </p:txBody>
      </p:sp>
      <p:sp>
        <p:nvSpPr>
          <p:cNvPr id="279" name="Google Shape;279;p39"/>
          <p:cNvSpPr txBox="1">
            <a:spLocks noGrp="1"/>
          </p:cNvSpPr>
          <p:nvPr>
            <p:ph type="subTitle" idx="1"/>
          </p:nvPr>
        </p:nvSpPr>
        <p:spPr>
          <a:xfrm>
            <a:off x="1867952" y="2200582"/>
            <a:ext cx="5458200" cy="9972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ES" sz="1600"/>
              <a:t>Se reportarán todos los movimientos de primas que hayan afectado la contabilidad durante el periodo de reporte.</a:t>
            </a:r>
          </a:p>
        </p:txBody>
      </p:sp>
    </p:spTree>
    <p:extLst>
      <p:ext uri="{BB962C8B-B14F-4D97-AF65-F5344CB8AC3E}">
        <p14:creationId xmlns:p14="http://schemas.microsoft.com/office/powerpoint/2010/main" val="2489633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ES" dirty="0"/>
              <a:t>Es el número de Seguridad Social del titular de la pensión.</a:t>
            </a:r>
            <a:endParaRPr lang="es-MX" dirty="0"/>
          </a:p>
          <a:p>
            <a:pPr marL="285750" indent="-285750"/>
            <a:endParaRPr lang="es-MX"/>
          </a:p>
          <a:p>
            <a:pPr marL="285750" indent="-285750"/>
            <a:r>
              <a:rPr lang="es-MX" dirty="0"/>
              <a:t>La longitud del </a:t>
            </a:r>
            <a:r>
              <a:rPr lang="es-MX" b="1" dirty="0"/>
              <a:t>número de seguridad social</a:t>
            </a:r>
            <a:r>
              <a:rPr lang="es-MX" dirty="0"/>
              <a:t> debe ser </a:t>
            </a:r>
            <a:r>
              <a:rPr lang="es-MX" b="1" dirty="0"/>
              <a:t>igual</a:t>
            </a:r>
            <a:r>
              <a:rPr lang="es-MX" dirty="0"/>
              <a:t> a 11.</a:t>
            </a:r>
          </a:p>
          <a:p>
            <a:pPr marL="285750" indent="-285750"/>
            <a:endParaRPr lang="es-MX"/>
          </a:p>
          <a:p>
            <a:pPr marL="285750" indent="-285750"/>
            <a:r>
              <a:rPr lang="es-MX" dirty="0"/>
              <a:t>Si el sistema de seguridad social es </a:t>
            </a:r>
            <a:r>
              <a:rPr lang="es-MX" b="1" dirty="0"/>
              <a:t>igual</a:t>
            </a:r>
            <a:r>
              <a:rPr lang="es-MX" dirty="0"/>
              <a:t> a IMSS (1) entonces las dos primeras posiciones del </a:t>
            </a:r>
            <a:r>
              <a:rPr lang="es-MX" b="1" dirty="0"/>
              <a:t>número de seguridad social</a:t>
            </a:r>
            <a:r>
              <a:rPr lang="es-MX" dirty="0"/>
              <a:t> deben ser </a:t>
            </a:r>
            <a:r>
              <a:rPr lang="es-MX" b="1" dirty="0"/>
              <a:t>distinto</a:t>
            </a:r>
            <a:r>
              <a:rPr lang="es-MX" dirty="0"/>
              <a:t> a 00.</a:t>
            </a:r>
          </a:p>
          <a:p>
            <a:pPr marL="285750" indent="-285750"/>
            <a:endParaRPr lang="es-MX"/>
          </a:p>
          <a:p>
            <a:pPr marL="285750" indent="-285750"/>
            <a:endParaRPr lang="es-MX"/>
          </a:p>
          <a:p>
            <a:pPr marL="285750" indent="-285750"/>
            <a:endParaRPr lang="es-MX" sz="1600"/>
          </a:p>
          <a:p>
            <a:pPr marL="0" indent="0">
              <a:buNone/>
            </a:pPr>
            <a:r>
              <a:rPr lang="es-MX" dirty="0"/>
              <a:t>Nota: </a:t>
            </a:r>
            <a:r>
              <a:rPr lang="es-ES" dirty="0"/>
              <a:t>El número de seguridad social reportado en la tabla de emisión debe existir en la tabla del titular de la pensión</a:t>
            </a:r>
            <a:endParaRPr lang="es-MX" dirty="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de seguridad social</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96EF9054-B8F3-411F-9163-A98A4C53C3CA}"/>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191675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lgn="just">
              <a:buNone/>
            </a:pPr>
            <a:r>
              <a:rPr lang="es-MX" sz="1600" dirty="0"/>
              <a:t>En este campo se identificará el ramo que dio origen a los derechos para el TITULAR DE LA PENSIÓN o los beneficiarios por medio del Seguro de Sobrevivencia o Pensión por muerte en activo del asegurado, a partir del fallecimiento de éste. </a:t>
            </a:r>
            <a:endParaRPr lang="es-ES"/>
          </a:p>
          <a:p>
            <a:pPr marL="0" indent="0" algn="just">
              <a:buNone/>
            </a:pPr>
            <a:endParaRPr lang="es-MX" sz="1600"/>
          </a:p>
          <a:p>
            <a:pPr marL="0" indent="0" algn="just">
              <a:buNone/>
            </a:pPr>
            <a:r>
              <a:rPr lang="es-MX" sz="1600" dirty="0"/>
              <a:t>El valor de la variable debe estar en el catálogo de </a:t>
            </a:r>
            <a:r>
              <a:rPr lang="es-MX" sz="1600" b="1" dirty="0"/>
              <a:t>ramo</a:t>
            </a:r>
            <a:r>
              <a:rPr lang="es-MX" sz="1600" dirty="0"/>
              <a:t>.</a:t>
            </a:r>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Ramo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08A17175-2432-4F8D-A3AB-92C8A4000860}"/>
              </a:ext>
            </a:extLst>
          </p:cNvPr>
          <p:cNvGraphicFramePr>
            <a:graphicFrameLocks noGrp="1"/>
          </p:cNvGraphicFramePr>
          <p:nvPr>
            <p:extLst>
              <p:ext uri="{D42A27DB-BD31-4B8C-83A1-F6EECF244321}">
                <p14:modId xmlns:p14="http://schemas.microsoft.com/office/powerpoint/2010/main" val="1612392342"/>
              </p:ext>
            </p:extLst>
          </p:nvPr>
        </p:nvGraphicFramePr>
        <p:xfrm>
          <a:off x="2226366" y="3114260"/>
          <a:ext cx="3445565" cy="1449932"/>
        </p:xfrm>
        <a:graphic>
          <a:graphicData uri="http://schemas.openxmlformats.org/drawingml/2006/table">
            <a:tbl>
              <a:tblPr/>
              <a:tblGrid>
                <a:gridCol w="1149838">
                  <a:extLst>
                    <a:ext uri="{9D8B030D-6E8A-4147-A177-3AD203B41FA5}">
                      <a16:colId xmlns:a16="http://schemas.microsoft.com/office/drawing/2014/main" val="515376667"/>
                    </a:ext>
                  </a:extLst>
                </a:gridCol>
                <a:gridCol w="2295727">
                  <a:extLst>
                    <a:ext uri="{9D8B030D-6E8A-4147-A177-3AD203B41FA5}">
                      <a16:colId xmlns:a16="http://schemas.microsoft.com/office/drawing/2014/main" val="4280010895"/>
                    </a:ext>
                  </a:extLst>
                </a:gridCol>
              </a:tblGrid>
              <a:tr h="315836">
                <a:tc>
                  <a:txBody>
                    <a:bodyPr/>
                    <a:lstStyle/>
                    <a:p>
                      <a:pPr indent="182880" algn="ctr">
                        <a:lnSpc>
                          <a:spcPts val="1240"/>
                        </a:lnSpc>
                        <a:spcAft>
                          <a:spcPts val="505"/>
                        </a:spcAft>
                      </a:pPr>
                      <a:r>
                        <a:rPr lang="es-ES" sz="1600" b="1">
                          <a:solidFill>
                            <a:schemeClr val="bg1"/>
                          </a:solidFill>
                          <a:effectLst/>
                          <a:latin typeface="Soberana Sans" panose="02000000000000000000" pitchFamily="50" charset="0"/>
                          <a:ea typeface="Times New Roman" panose="02020603050405020304" pitchFamily="18" charset="0"/>
                        </a:rPr>
                        <a:t>Clave</a:t>
                      </a:r>
                      <a:endParaRPr lang="es-MX" sz="1600">
                        <a:solidFill>
                          <a:schemeClr val="bg1"/>
                        </a:solidFill>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indent="182880" algn="ctr">
                        <a:lnSpc>
                          <a:spcPts val="1240"/>
                        </a:lnSpc>
                        <a:spcAft>
                          <a:spcPts val="505"/>
                        </a:spcAft>
                      </a:pPr>
                      <a:r>
                        <a:rPr lang="es-ES" sz="1600" b="1">
                          <a:solidFill>
                            <a:schemeClr val="bg1"/>
                          </a:solidFill>
                          <a:effectLst/>
                          <a:latin typeface="Soberana Sans" panose="02000000000000000000" pitchFamily="50" charset="0"/>
                          <a:ea typeface="Times New Roman" panose="02020603050405020304" pitchFamily="18" charset="0"/>
                        </a:rPr>
                        <a:t>Ramo</a:t>
                      </a:r>
                      <a:endParaRPr lang="es-MX" sz="1600">
                        <a:solidFill>
                          <a:schemeClr val="bg1"/>
                        </a:solidFill>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417341718"/>
                  </a:ext>
                </a:extLst>
              </a:tr>
              <a:tr h="323208">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IM</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Invalidez y Vida</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492036"/>
                  </a:ext>
                </a:extLst>
              </a:tr>
              <a:tr h="323208">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RT</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Riesgos de Trabajo</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083181"/>
                  </a:ext>
                </a:extLst>
              </a:tr>
              <a:tr h="323208">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RC</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Retiro Cesantía y Vejez</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717680"/>
                  </a:ext>
                </a:extLst>
              </a:tr>
            </a:tbl>
          </a:graphicData>
        </a:graphic>
      </p:graphicFrame>
      <p:pic>
        <p:nvPicPr>
          <p:cNvPr id="6" name="Imagen 5">
            <a:extLst>
              <a:ext uri="{FF2B5EF4-FFF2-40B4-BE49-F238E27FC236}">
                <a16:creationId xmlns:a16="http://schemas.microsoft.com/office/drawing/2014/main" id="{8EBD0FDA-14AF-4E92-A636-832207B56ADA}"/>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9791"/>
            <a:ext cx="1722120" cy="1722120"/>
          </a:xfrm>
          <a:prstGeom prst="rect">
            <a:avLst/>
          </a:prstGeom>
        </p:spPr>
      </p:pic>
    </p:spTree>
    <p:extLst>
      <p:ext uri="{BB962C8B-B14F-4D97-AF65-F5344CB8AC3E}">
        <p14:creationId xmlns:p14="http://schemas.microsoft.com/office/powerpoint/2010/main" val="2079920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lgn="just">
              <a:buNone/>
            </a:pPr>
            <a:r>
              <a:rPr lang="es-ES"/>
              <a:t>Se identificará cada registro con el número de póliza que la propia Institución le haya asignado a cada uno de los registros. Dicho número deberá guardar consistencia con el archivo actual y futuro de Datos del Titular de la Pensión, beneficiarios, emisión y siniestros.</a:t>
            </a:r>
            <a:endParaRPr lang="es-MX"/>
          </a:p>
          <a:p>
            <a:pPr marL="0" indent="0">
              <a:buNone/>
            </a:pPr>
            <a:endParaRPr lang="es-MX"/>
          </a:p>
          <a:p>
            <a:pPr marL="285750" indent="-285750"/>
            <a:endParaRPr lang="es-MX"/>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de póliza</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A4E7D678-28A0-4AB4-967B-D76FBE611A2D}"/>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16857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ES"/>
              <a:t>Se identificará el concepto de pago de la prima o monto constitutivo, de acuerdo a la clave del catálogo </a:t>
            </a:r>
            <a:r>
              <a:rPr lang="es-ES" b="1"/>
              <a:t>Tipo de pago</a:t>
            </a:r>
            <a:r>
              <a:rPr lang="es-ES"/>
              <a:t>.</a:t>
            </a:r>
            <a:endParaRPr lang="es-MX"/>
          </a:p>
          <a:p>
            <a:pPr marL="0" indent="0">
              <a:buNone/>
            </a:pPr>
            <a:endParaRPr lang="es-MX"/>
          </a:p>
          <a:p>
            <a:pPr marL="285750" indent="-285750"/>
            <a:r>
              <a:rPr lang="es-MX"/>
              <a:t>El valor de la variable debe estar en el catálogo de </a:t>
            </a:r>
            <a:r>
              <a:rPr lang="es-MX" b="1"/>
              <a:t>tipo de pago</a:t>
            </a:r>
            <a:r>
              <a:rPr lang="es-MX"/>
              <a:t>.</a:t>
            </a:r>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Tipo de pago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a 5">
            <a:extLst>
              <a:ext uri="{FF2B5EF4-FFF2-40B4-BE49-F238E27FC236}">
                <a16:creationId xmlns:a16="http://schemas.microsoft.com/office/drawing/2014/main" id="{7B5403E4-E953-44CF-A59B-62AABF80DD00}"/>
              </a:ext>
            </a:extLst>
          </p:cNvPr>
          <p:cNvGraphicFramePr>
            <a:graphicFrameLocks noGrp="1"/>
          </p:cNvGraphicFramePr>
          <p:nvPr>
            <p:extLst>
              <p:ext uri="{D42A27DB-BD31-4B8C-83A1-F6EECF244321}">
                <p14:modId xmlns:p14="http://schemas.microsoft.com/office/powerpoint/2010/main" val="4182383636"/>
              </p:ext>
            </p:extLst>
          </p:nvPr>
        </p:nvGraphicFramePr>
        <p:xfrm>
          <a:off x="1375089" y="2802834"/>
          <a:ext cx="5430559" cy="992016"/>
        </p:xfrm>
        <a:graphic>
          <a:graphicData uri="http://schemas.openxmlformats.org/drawingml/2006/table">
            <a:tbl>
              <a:tblPr/>
              <a:tblGrid>
                <a:gridCol w="1396032">
                  <a:extLst>
                    <a:ext uri="{9D8B030D-6E8A-4147-A177-3AD203B41FA5}">
                      <a16:colId xmlns:a16="http://schemas.microsoft.com/office/drawing/2014/main" val="515376667"/>
                    </a:ext>
                  </a:extLst>
                </a:gridCol>
                <a:gridCol w="4034527">
                  <a:extLst>
                    <a:ext uri="{9D8B030D-6E8A-4147-A177-3AD203B41FA5}">
                      <a16:colId xmlns:a16="http://schemas.microsoft.com/office/drawing/2014/main" val="4280010895"/>
                    </a:ext>
                  </a:extLst>
                </a:gridCol>
              </a:tblGrid>
              <a:tr h="325606">
                <a:tc>
                  <a:txBody>
                    <a:bodyPr/>
                    <a:lstStyle/>
                    <a:p>
                      <a:pPr indent="182880" algn="ctr">
                        <a:lnSpc>
                          <a:spcPts val="1240"/>
                        </a:lnSpc>
                        <a:spcAft>
                          <a:spcPts val="505"/>
                        </a:spcAft>
                      </a:pPr>
                      <a:r>
                        <a:rPr lang="es-ES" sz="1600" b="1">
                          <a:solidFill>
                            <a:schemeClr val="bg1"/>
                          </a:solidFill>
                          <a:effectLst/>
                          <a:latin typeface="Soberana Sans" panose="02000000000000000000" pitchFamily="50" charset="0"/>
                          <a:ea typeface="Times New Roman" panose="02020603050405020304" pitchFamily="18" charset="0"/>
                        </a:rPr>
                        <a:t>Clave</a:t>
                      </a:r>
                      <a:endParaRPr lang="es-MX" sz="1600">
                        <a:solidFill>
                          <a:schemeClr val="bg1"/>
                        </a:solidFill>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indent="182880" algn="ctr">
                        <a:lnSpc>
                          <a:spcPts val="1240"/>
                        </a:lnSpc>
                        <a:spcAft>
                          <a:spcPts val="505"/>
                        </a:spcAft>
                      </a:pPr>
                      <a:r>
                        <a:rPr lang="es-ES" sz="1600" b="1">
                          <a:solidFill>
                            <a:schemeClr val="bg1"/>
                          </a:solidFill>
                          <a:effectLst/>
                          <a:latin typeface="Soberana Sans" panose="02000000000000000000" pitchFamily="50" charset="0"/>
                          <a:ea typeface="Times New Roman" panose="02020603050405020304" pitchFamily="18" charset="0"/>
                        </a:rPr>
                        <a:t>Tipo de pago</a:t>
                      </a:r>
                      <a:endParaRPr lang="es-MX" sz="1600">
                        <a:solidFill>
                          <a:schemeClr val="bg1"/>
                        </a:solidFill>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417341718"/>
                  </a:ext>
                </a:extLst>
              </a:tr>
              <a:tr h="333205">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1</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lang="es-ES" sz="1600" b="0" i="0" u="none" strike="noStrike" cap="none">
                          <a:solidFill>
                            <a:srgbClr val="000000"/>
                          </a:solidFill>
                          <a:effectLst/>
                          <a:latin typeface="+mn-lt"/>
                          <a:ea typeface="+mn-ea"/>
                          <a:cs typeface="+mn-cs"/>
                          <a:sym typeface="Arial"/>
                        </a:rPr>
                        <a:t>Renta vitalicia y Seguro de sobrevivencia</a:t>
                      </a:r>
                      <a:endParaRPr lang="es-MX" sz="1600" b="0" i="0" u="none" strike="noStrike" cap="none">
                        <a:solidFill>
                          <a:srgbClr val="000000"/>
                        </a:solidFill>
                        <a:effectLst/>
                        <a:latin typeface="+mn-lt"/>
                        <a:ea typeface="+mn-ea"/>
                        <a:cs typeface="+mn-cs"/>
                        <a:sym typeface="Arial"/>
                      </a:endParaRPr>
                    </a:p>
                  </a:txBody>
                  <a:tcPr marL="44450" marR="4445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492036"/>
                  </a:ext>
                </a:extLst>
              </a:tr>
              <a:tr h="333205">
                <a:tc>
                  <a:txBody>
                    <a:bodyPr/>
                    <a:lstStyle/>
                    <a:p>
                      <a:pPr algn="ctr"/>
                      <a:r>
                        <a:rPr lang="es-ES" sz="1600">
                          <a:effectLst/>
                          <a:latin typeface="Soberana Sans" panose="02000000000000000000" pitchFamily="50" charset="0"/>
                          <a:ea typeface="Times New Roman" panose="02020603050405020304" pitchFamily="18" charset="0"/>
                          <a:cs typeface="Arial" panose="020B0604020202020204" pitchFamily="34" charset="0"/>
                        </a:rPr>
                        <a:t>2</a:t>
                      </a:r>
                      <a:endParaRPr lang="es-MX" sz="2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s-ES" sz="1600">
                          <a:solidFill>
                            <a:srgbClr val="000000"/>
                          </a:solidFill>
                          <a:effectLst/>
                          <a:latin typeface="+mn-lt"/>
                        </a:rPr>
                        <a:t>Beneficios adicionales</a:t>
                      </a:r>
                      <a:endParaRPr lang="es-MX" sz="1600">
                        <a:effectLst/>
                        <a:latin typeface="+mn-lt"/>
                        <a:ea typeface="Times New Roman" panose="02020603050405020304" pitchFamily="18" charset="0"/>
                      </a:endParaRPr>
                    </a:p>
                  </a:txBody>
                  <a:tcPr marL="44450" marR="4445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083181"/>
                  </a:ext>
                </a:extLst>
              </a:tr>
            </a:tbl>
          </a:graphicData>
        </a:graphic>
      </p:graphicFrame>
      <p:pic>
        <p:nvPicPr>
          <p:cNvPr id="7" name="Imagen 6">
            <a:extLst>
              <a:ext uri="{FF2B5EF4-FFF2-40B4-BE49-F238E27FC236}">
                <a16:creationId xmlns:a16="http://schemas.microsoft.com/office/drawing/2014/main" id="{E70C3201-33BE-4493-BDAF-2A786CD7F2C0}"/>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63374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360395" y="978715"/>
            <a:ext cx="43230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Siniestros</a:t>
            </a:r>
            <a:endParaRPr/>
          </a:p>
        </p:txBody>
      </p:sp>
      <p:sp>
        <p:nvSpPr>
          <p:cNvPr id="279" name="Google Shape;279;p39"/>
          <p:cNvSpPr txBox="1">
            <a:spLocks noGrp="1"/>
          </p:cNvSpPr>
          <p:nvPr>
            <p:ph type="subTitle" idx="1"/>
          </p:nvPr>
        </p:nvSpPr>
        <p:spPr>
          <a:xfrm>
            <a:off x="1867952" y="2200582"/>
            <a:ext cx="5458200" cy="997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s-MX"/>
              <a:t>Este archivo se reportarán los pagos realizados por concepto de rentas, aguinaldo, finiquitos o devoluciones de reservas al IMSS o ISSSTE durante el ejercicio que se reporta. </a:t>
            </a:r>
            <a:endParaRPr/>
          </a:p>
        </p:txBody>
      </p:sp>
    </p:spTree>
    <p:extLst>
      <p:ext uri="{BB962C8B-B14F-4D97-AF65-F5344CB8AC3E}">
        <p14:creationId xmlns:p14="http://schemas.microsoft.com/office/powerpoint/2010/main" val="550374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285750" indent="-285750" algn="just"/>
            <a:r>
              <a:rPr lang="es-MX" dirty="0"/>
              <a:t>La longitud del no. De seguridad social debe ser </a:t>
            </a:r>
            <a:r>
              <a:rPr lang="es-MX" b="1" dirty="0"/>
              <a:t>igual</a:t>
            </a:r>
            <a:r>
              <a:rPr lang="es-MX" dirty="0"/>
              <a:t> a 11.</a:t>
            </a:r>
            <a:endParaRPr lang="es-ES" dirty="0"/>
          </a:p>
          <a:p>
            <a:pPr marL="285750" indent="-285750" algn="just"/>
            <a:endParaRPr lang="es-MX"/>
          </a:p>
          <a:p>
            <a:pPr marL="285750" indent="-285750" algn="just"/>
            <a:endParaRPr lang="es-MX"/>
          </a:p>
          <a:p>
            <a:pPr marL="285750" indent="-285750" algn="just"/>
            <a:r>
              <a:rPr lang="es-MX" dirty="0"/>
              <a:t>Si el sistema de seguridad social es </a:t>
            </a:r>
            <a:r>
              <a:rPr lang="es-MX" b="1" dirty="0"/>
              <a:t>igual</a:t>
            </a:r>
            <a:r>
              <a:rPr lang="es-MX" dirty="0"/>
              <a:t> a IMSS (1) entonces las dos primeras posiciones de no. De seguridad social deben ser </a:t>
            </a:r>
            <a:r>
              <a:rPr lang="es-MX" b="1" dirty="0"/>
              <a:t>distinto</a:t>
            </a:r>
            <a:r>
              <a:rPr lang="es-MX" dirty="0"/>
              <a:t> a 00.</a:t>
            </a:r>
          </a:p>
          <a:p>
            <a:pPr marL="285750" indent="-285750" algn="just"/>
            <a:endParaRPr lang="es-MX"/>
          </a:p>
          <a:p>
            <a:pPr marL="285750" indent="-285750" algn="just"/>
            <a:endParaRPr lang="es-MX"/>
          </a:p>
          <a:p>
            <a:pPr marL="285750" indent="-285750" algn="just"/>
            <a:r>
              <a:rPr lang="es-MX" dirty="0"/>
              <a:t>El </a:t>
            </a:r>
            <a:r>
              <a:rPr lang="es-MX" b="1" dirty="0"/>
              <a:t>número de seguridad social</a:t>
            </a:r>
            <a:r>
              <a:rPr lang="es-MX" dirty="0"/>
              <a:t> reportado en la tabla de siniestros debe </a:t>
            </a:r>
            <a:r>
              <a:rPr lang="es-MX" b="1" dirty="0"/>
              <a:t>existir</a:t>
            </a:r>
            <a:r>
              <a:rPr lang="es-MX" dirty="0"/>
              <a:t> en la tabla del titular de la pensión.</a:t>
            </a: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de seguridad social</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B6B45-566C-4B0E-A636-B89559ADF472}"/>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344247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MX"/>
              <a:t>El valor de la variable debe estar en el catálogo de </a:t>
            </a:r>
            <a:r>
              <a:rPr lang="es-MX" b="1"/>
              <a:t>tipo de erogación</a:t>
            </a:r>
            <a:r>
              <a:rPr lang="es-MX"/>
              <a:t>.</a:t>
            </a:r>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Tipo de Erogación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5B256EB0-BAA8-4F35-852C-16F53CF8E15A}"/>
              </a:ext>
            </a:extLst>
          </p:cNvPr>
          <p:cNvGraphicFramePr>
            <a:graphicFrameLocks noGrp="1"/>
          </p:cNvGraphicFramePr>
          <p:nvPr>
            <p:extLst>
              <p:ext uri="{D42A27DB-BD31-4B8C-83A1-F6EECF244321}">
                <p14:modId xmlns:p14="http://schemas.microsoft.com/office/powerpoint/2010/main" val="993648763"/>
              </p:ext>
            </p:extLst>
          </p:nvPr>
        </p:nvGraphicFramePr>
        <p:xfrm>
          <a:off x="2040835" y="1842052"/>
          <a:ext cx="4306955" cy="2862469"/>
        </p:xfrm>
        <a:graphic>
          <a:graphicData uri="http://schemas.openxmlformats.org/drawingml/2006/table">
            <a:tbl>
              <a:tblPr/>
              <a:tblGrid>
                <a:gridCol w="1320073">
                  <a:extLst>
                    <a:ext uri="{9D8B030D-6E8A-4147-A177-3AD203B41FA5}">
                      <a16:colId xmlns:a16="http://schemas.microsoft.com/office/drawing/2014/main" val="1683452396"/>
                    </a:ext>
                  </a:extLst>
                </a:gridCol>
                <a:gridCol w="2986882">
                  <a:extLst>
                    <a:ext uri="{9D8B030D-6E8A-4147-A177-3AD203B41FA5}">
                      <a16:colId xmlns:a16="http://schemas.microsoft.com/office/drawing/2014/main" val="4122810481"/>
                    </a:ext>
                  </a:extLst>
                </a:gridCol>
              </a:tblGrid>
              <a:tr h="311589">
                <a:tc>
                  <a:txBody>
                    <a:bodyPr/>
                    <a:lstStyle/>
                    <a:p>
                      <a:pPr indent="182880" algn="ctr">
                        <a:lnSpc>
                          <a:spcPts val="1240"/>
                        </a:lnSpc>
                        <a:spcAft>
                          <a:spcPts val="505"/>
                        </a:spcAft>
                      </a:pPr>
                      <a:r>
                        <a:rPr lang="es-ES" sz="1400" b="1">
                          <a:solidFill>
                            <a:schemeClr val="bg1"/>
                          </a:solidFill>
                          <a:effectLst/>
                          <a:latin typeface="Soberana Sans" panose="02000000000000000000" pitchFamily="50" charset="0"/>
                          <a:ea typeface="Times New Roman" panose="02020603050405020304" pitchFamily="18" charset="0"/>
                        </a:rPr>
                        <a:t>Clave</a:t>
                      </a:r>
                      <a:endParaRPr lang="es-MX" sz="1400">
                        <a:solidFill>
                          <a:schemeClr val="bg1"/>
                        </a:solidFill>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indent="182880" algn="ctr">
                        <a:lnSpc>
                          <a:spcPts val="1240"/>
                        </a:lnSpc>
                        <a:spcAft>
                          <a:spcPts val="505"/>
                        </a:spcAft>
                      </a:pPr>
                      <a:r>
                        <a:rPr lang="es-ES" sz="1400" b="1">
                          <a:solidFill>
                            <a:schemeClr val="bg1"/>
                          </a:solidFill>
                          <a:effectLst/>
                          <a:latin typeface="Soberana Sans" panose="02000000000000000000" pitchFamily="50" charset="0"/>
                          <a:ea typeface="Times New Roman" panose="02020603050405020304" pitchFamily="18" charset="0"/>
                        </a:rPr>
                        <a:t>Tipo de Erogación</a:t>
                      </a:r>
                      <a:endParaRPr lang="es-MX" sz="1400">
                        <a:solidFill>
                          <a:schemeClr val="bg1"/>
                        </a:solidFill>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511310412"/>
                  </a:ext>
                </a:extLst>
              </a:tr>
              <a:tr h="318860">
                <a:tc>
                  <a:txBody>
                    <a:bodyPr/>
                    <a:lstStyle/>
                    <a:p>
                      <a:pPr algn="ctr"/>
                      <a:r>
                        <a:rPr lang="es-ES" sz="1400">
                          <a:effectLst/>
                          <a:latin typeface="Soberana Sans" panose="02000000000000000000" pitchFamily="50" charset="0"/>
                          <a:ea typeface="Times New Roman" panose="02020603050405020304" pitchFamily="18" charset="0"/>
                          <a:cs typeface="Arial" panose="020B0604020202020204" pitchFamily="34" charset="0"/>
                        </a:rPr>
                        <a:t>1</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Soberana Sans" panose="02000000000000000000" pitchFamily="50" charset="0"/>
                          <a:ea typeface="Times New Roman" panose="02020603050405020304" pitchFamily="18" charset="0"/>
                          <a:cs typeface="Arial" panose="020B0604020202020204" pitchFamily="34" charset="0"/>
                        </a:rPr>
                        <a:t>Renta básica</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133788"/>
                  </a:ext>
                </a:extLst>
              </a:tr>
              <a:tr h="318860">
                <a:tc>
                  <a:txBody>
                    <a:bodyPr/>
                    <a:lstStyle/>
                    <a:p>
                      <a:pPr algn="ctr"/>
                      <a:r>
                        <a:rPr lang="es-ES" sz="1400">
                          <a:effectLst/>
                          <a:latin typeface="Soberana Sans" panose="02000000000000000000" pitchFamily="50" charset="0"/>
                          <a:ea typeface="Times New Roman" panose="02020603050405020304" pitchFamily="18" charset="0"/>
                          <a:cs typeface="Arial" panose="020B0604020202020204" pitchFamily="34" charset="0"/>
                        </a:rPr>
                        <a:t>2</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Soberana Sans" panose="02000000000000000000" pitchFamily="50" charset="0"/>
                          <a:ea typeface="Times New Roman" panose="02020603050405020304" pitchFamily="18" charset="0"/>
                          <a:cs typeface="Arial" panose="020B0604020202020204" pitchFamily="34" charset="0"/>
                        </a:rPr>
                        <a:t>Aguinaldo</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967624"/>
                  </a:ext>
                </a:extLst>
              </a:tr>
              <a:tr h="318860">
                <a:tc>
                  <a:txBody>
                    <a:bodyPr/>
                    <a:lstStyle/>
                    <a:p>
                      <a:pPr algn="ctr"/>
                      <a:r>
                        <a:rPr lang="es-ES" sz="1400">
                          <a:effectLst/>
                          <a:latin typeface="Soberana Sans" panose="02000000000000000000" pitchFamily="50" charset="0"/>
                          <a:ea typeface="Times New Roman" panose="02020603050405020304" pitchFamily="18" charset="0"/>
                          <a:cs typeface="Arial" panose="020B0604020202020204" pitchFamily="34" charset="0"/>
                        </a:rPr>
                        <a:t>3</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Soberana Sans" panose="02000000000000000000" pitchFamily="50" charset="0"/>
                          <a:ea typeface="Times New Roman" panose="02020603050405020304" pitchFamily="18" charset="0"/>
                          <a:cs typeface="Arial" panose="020B0604020202020204" pitchFamily="34" charset="0"/>
                        </a:rPr>
                        <a:t>Finiquito</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344835"/>
                  </a:ext>
                </a:extLst>
              </a:tr>
              <a:tr h="318860">
                <a:tc>
                  <a:txBody>
                    <a:bodyPr/>
                    <a:lstStyle/>
                    <a:p>
                      <a:pPr algn="ctr"/>
                      <a:r>
                        <a:rPr lang="es-ES" sz="1400">
                          <a:effectLst/>
                          <a:latin typeface="Soberana Sans" panose="02000000000000000000" pitchFamily="50" charset="0"/>
                          <a:ea typeface="Times New Roman" panose="02020603050405020304" pitchFamily="18" charset="0"/>
                          <a:cs typeface="Arial" panose="020B0604020202020204" pitchFamily="34" charset="0"/>
                        </a:rPr>
                        <a:t>4</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Soberana Sans" panose="02000000000000000000" pitchFamily="50" charset="0"/>
                          <a:ea typeface="Times New Roman" panose="02020603050405020304" pitchFamily="18" charset="0"/>
                          <a:cs typeface="Arial" panose="020B0604020202020204" pitchFamily="34" charset="0"/>
                        </a:rPr>
                        <a:t>Devolución de reservas</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103984"/>
                  </a:ext>
                </a:extLst>
              </a:tr>
              <a:tr h="318860">
                <a:tc>
                  <a:txBody>
                    <a:bodyPr/>
                    <a:lstStyle/>
                    <a:p>
                      <a:pPr algn="ctr"/>
                      <a:r>
                        <a:rPr lang="es-ES" sz="1400">
                          <a:effectLst/>
                          <a:latin typeface="Soberana Sans" panose="02000000000000000000" pitchFamily="50" charset="0"/>
                          <a:ea typeface="Times New Roman" panose="02020603050405020304" pitchFamily="18" charset="0"/>
                          <a:cs typeface="Arial" panose="020B0604020202020204" pitchFamily="34" charset="0"/>
                        </a:rPr>
                        <a:t>5</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Soberana Sans" panose="02000000000000000000" pitchFamily="50" charset="0"/>
                          <a:ea typeface="Times New Roman" panose="02020603050405020304" pitchFamily="18" charset="0"/>
                          <a:cs typeface="Arial" panose="020B0604020202020204" pitchFamily="34" charset="0"/>
                        </a:rPr>
                        <a:t>Beneficio adicional</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460789"/>
                  </a:ext>
                </a:extLst>
              </a:tr>
              <a:tr h="318860">
                <a:tc>
                  <a:txBody>
                    <a:bodyPr/>
                    <a:lstStyle/>
                    <a:p>
                      <a:pPr algn="ctr"/>
                      <a:r>
                        <a:rPr lang="es-ES" sz="1400">
                          <a:effectLst/>
                          <a:latin typeface="Soberana Sans" panose="02000000000000000000" pitchFamily="50" charset="0"/>
                          <a:ea typeface="Times New Roman" panose="02020603050405020304" pitchFamily="18" charset="0"/>
                          <a:cs typeface="Arial" panose="020B0604020202020204" pitchFamily="34" charset="0"/>
                        </a:rPr>
                        <a:t>6</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1400">
                          <a:effectLst/>
                          <a:latin typeface="Soberana Sans" panose="02000000000000000000" pitchFamily="50" charset="0"/>
                          <a:ea typeface="Times New Roman" panose="02020603050405020304" pitchFamily="18" charset="0"/>
                          <a:cs typeface="Arial" panose="020B0604020202020204" pitchFamily="34" charset="0"/>
                        </a:rPr>
                        <a:t>Pagos vencidos</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966147"/>
                  </a:ext>
                </a:extLst>
              </a:tr>
              <a:tr h="318860">
                <a:tc>
                  <a:txBody>
                    <a:bodyPr/>
                    <a:lstStyle/>
                    <a:p>
                      <a:pPr algn="ctr"/>
                      <a:r>
                        <a:rPr lang="es-ES" sz="1400">
                          <a:effectLst/>
                          <a:latin typeface="Soberana Sans" panose="02000000000000000000" pitchFamily="50" charset="0"/>
                          <a:ea typeface="Times New Roman" panose="02020603050405020304" pitchFamily="18" charset="0"/>
                          <a:cs typeface="Arial" panose="020B0604020202020204" pitchFamily="34" charset="0"/>
                        </a:rPr>
                        <a:t>7</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Soberana Sans" panose="02000000000000000000" pitchFamily="50" charset="0"/>
                          <a:ea typeface="Times New Roman" panose="02020603050405020304" pitchFamily="18" charset="0"/>
                          <a:cs typeface="Arial" panose="020B0604020202020204" pitchFamily="34" charset="0"/>
                        </a:rPr>
                        <a:t>Liberación de reserva OPC</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630575"/>
                  </a:ext>
                </a:extLst>
              </a:tr>
              <a:tr h="318860">
                <a:tc>
                  <a:txBody>
                    <a:bodyPr/>
                    <a:lstStyle/>
                    <a:p>
                      <a:pPr algn="ctr"/>
                      <a:r>
                        <a:rPr lang="es-ES" sz="1400">
                          <a:effectLst/>
                          <a:latin typeface="Soberana Sans" panose="02000000000000000000" pitchFamily="50" charset="0"/>
                          <a:ea typeface="Times New Roman" panose="02020603050405020304" pitchFamily="18" charset="0"/>
                          <a:cs typeface="Arial" panose="020B0604020202020204" pitchFamily="34" charset="0"/>
                        </a:rPr>
                        <a:t>8</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a:effectLst/>
                          <a:latin typeface="Soberana Sans" panose="02000000000000000000" pitchFamily="50" charset="0"/>
                          <a:ea typeface="Times New Roman" panose="02020603050405020304" pitchFamily="18" charset="0"/>
                          <a:cs typeface="Arial" panose="020B0604020202020204" pitchFamily="34" charset="0"/>
                        </a:rPr>
                        <a:t>Cuotas y aportaciones RCV</a:t>
                      </a:r>
                      <a:endParaRPr lang="es-MX"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04710"/>
                  </a:ext>
                </a:extLst>
              </a:tr>
            </a:tbl>
          </a:graphicData>
        </a:graphic>
      </p:graphicFrame>
      <p:pic>
        <p:nvPicPr>
          <p:cNvPr id="6" name="Imagen 5">
            <a:extLst>
              <a:ext uri="{FF2B5EF4-FFF2-40B4-BE49-F238E27FC236}">
                <a16:creationId xmlns:a16="http://schemas.microsoft.com/office/drawing/2014/main" id="{B1A7205D-C5B0-4461-A3FD-383842358AE7}"/>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187947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lgn="just">
              <a:buNone/>
            </a:pPr>
            <a:r>
              <a:rPr lang="es-MX"/>
              <a:t>En este campo deberá reportarse el monto ocurrido para cada uno de los tipos de prestación que tuvieron movimientos durante el ejercicio.</a:t>
            </a:r>
            <a:endParaRPr lang="es-ES"/>
          </a:p>
          <a:p>
            <a:pPr marL="0" indent="0" algn="just">
              <a:buNone/>
            </a:pPr>
            <a:r>
              <a:rPr lang="es-MX"/>
              <a:t>En el caso de las rentas básicas se incluirá, las ayudas asistenciales y las asignaciones familiares tanto del titular de la pensión como de los beneficiarios.	</a:t>
            </a:r>
          </a:p>
          <a:p>
            <a:pPr marL="0" indent="0" algn="just">
              <a:buNone/>
            </a:pPr>
            <a:endParaRPr lang="es-MX"/>
          </a:p>
          <a:p>
            <a:pPr marL="0" indent="0" algn="just">
              <a:buNone/>
            </a:pPr>
            <a:r>
              <a:rPr lang="es-MX"/>
              <a:t>En ningún caso deberán registrarse de manera anticipada, las rentas cuya fecha de pago, aún no hayan vencido y que sean originadas por obligaciones que correspondan a meses posteriores.</a:t>
            </a:r>
          </a:p>
          <a:p>
            <a:pPr marL="0" indent="0">
              <a:buNone/>
            </a:pPr>
            <a:endParaRPr lang="es-MX"/>
          </a:p>
          <a:p>
            <a:pPr marL="285750" indent="-285750"/>
            <a:endParaRPr lang="es-MX"/>
          </a:p>
          <a:p>
            <a:pPr marL="285750" indent="-285750"/>
            <a:r>
              <a:rPr lang="es-MX"/>
              <a:t>El </a:t>
            </a:r>
            <a:r>
              <a:rPr lang="es-MX" b="1"/>
              <a:t>monto ocurrido </a:t>
            </a:r>
            <a:r>
              <a:rPr lang="es-MX"/>
              <a:t>debe ser </a:t>
            </a:r>
            <a:r>
              <a:rPr lang="es-MX" b="1"/>
              <a:t>mayor</a:t>
            </a:r>
            <a:r>
              <a:rPr lang="es-MX"/>
              <a:t> a 0.</a:t>
            </a:r>
          </a:p>
          <a:p>
            <a:pPr marL="285750" indent="-285750"/>
            <a:endParaRPr lang="es-MX"/>
          </a:p>
          <a:p>
            <a:pPr marL="285750" indent="-285750"/>
            <a:r>
              <a:rPr lang="es-MX"/>
              <a:t>El </a:t>
            </a:r>
            <a:r>
              <a:rPr lang="es-MX" b="1"/>
              <a:t>monto ocurrido </a:t>
            </a:r>
            <a:r>
              <a:rPr lang="es-MX"/>
              <a:t>debe ser </a:t>
            </a:r>
            <a:r>
              <a:rPr lang="es-MX" b="1"/>
              <a:t>mayor</a:t>
            </a:r>
            <a:r>
              <a:rPr lang="es-MX"/>
              <a:t> o </a:t>
            </a:r>
            <a:r>
              <a:rPr lang="es-MX" b="1"/>
              <a:t>igual</a:t>
            </a:r>
            <a:r>
              <a:rPr lang="es-MX"/>
              <a:t> al monto pagado.</a:t>
            </a:r>
          </a:p>
          <a:p>
            <a:pPr marL="285750" indent="-285750"/>
            <a:endParaRPr lang="es-MX"/>
          </a:p>
          <a:p>
            <a:pPr marL="285750" indent="-285750"/>
            <a:endParaRPr lang="es-MX"/>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Monto ocurrido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6A0B3404-5254-4DC8-86A3-138FF1BC45D0}"/>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932352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785178" y="1147517"/>
            <a:ext cx="6619666" cy="3995983"/>
          </a:xfrm>
          <a:prstGeom prst="rect">
            <a:avLst/>
          </a:prstGeom>
        </p:spPr>
        <p:txBody>
          <a:bodyPr spcFirstLastPara="1" wrap="square" lIns="91425" tIns="91425" rIns="91425" bIns="91425" anchor="t" anchorCtr="0">
            <a:noAutofit/>
          </a:bodyPr>
          <a:lstStyle/>
          <a:p>
            <a:pPr marL="0" indent="0" algn="just">
              <a:buNone/>
            </a:pPr>
            <a:r>
              <a:rPr lang="es-MX" dirty="0"/>
              <a:t>Se integrará en este concepto lo transferido a la cuenta bancaria, o mediante otro medio de pago, al titular de pensión y/o beneficiarios, instituto de seguridad social o institución que corresponda, atendiendo a lo dispuesto en el catálogo 248.</a:t>
            </a:r>
            <a:endParaRPr lang="es-ES" dirty="0"/>
          </a:p>
          <a:p>
            <a:pPr marL="0" indent="0" algn="just">
              <a:buNone/>
            </a:pPr>
            <a:endParaRPr lang="es-MX"/>
          </a:p>
          <a:p>
            <a:pPr marL="0" indent="0" algn="just">
              <a:buNone/>
            </a:pPr>
            <a:r>
              <a:rPr lang="es-MX" dirty="0"/>
              <a:t>En el caso de las rentas básicas se incluirá, las ayudas asistenciales y las asignaciones familiares tanto del titular de la pensión como de los beneficiarios.</a:t>
            </a:r>
          </a:p>
          <a:p>
            <a:pPr marL="0" indent="0" algn="just">
              <a:buNone/>
            </a:pPr>
            <a:r>
              <a:rPr lang="es-MX" dirty="0"/>
              <a:t>	</a:t>
            </a:r>
          </a:p>
          <a:p>
            <a:pPr marL="0" indent="0" algn="just">
              <a:buNone/>
            </a:pPr>
            <a:r>
              <a:rPr lang="es-MX" dirty="0"/>
              <a:t>En ningún caso deberán registrarse de manera anticipada, las rentas cuya fecha de pago, aún no hayan vencido y que sean originadas por obligaciones que correspondan a meses posteriores.</a:t>
            </a:r>
          </a:p>
          <a:p>
            <a:pPr marL="0" indent="0">
              <a:buNone/>
            </a:pPr>
            <a:endParaRPr lang="es-MX"/>
          </a:p>
          <a:p>
            <a:pPr marL="285750" indent="-285750"/>
            <a:endParaRPr lang="es-MX"/>
          </a:p>
          <a:p>
            <a:pPr marL="285750" indent="-285750"/>
            <a:r>
              <a:rPr lang="es-MX" dirty="0"/>
              <a:t>El </a:t>
            </a:r>
            <a:r>
              <a:rPr lang="es-MX" b="1" dirty="0"/>
              <a:t>monto pagado </a:t>
            </a:r>
            <a:r>
              <a:rPr lang="es-MX" dirty="0"/>
              <a:t>debe ser </a:t>
            </a:r>
            <a:r>
              <a:rPr lang="es-MX" b="1" dirty="0"/>
              <a:t>mayor</a:t>
            </a:r>
            <a:r>
              <a:rPr lang="es-MX" dirty="0"/>
              <a:t> o </a:t>
            </a:r>
            <a:r>
              <a:rPr lang="es-MX" b="1" dirty="0"/>
              <a:t>igual</a:t>
            </a:r>
            <a:r>
              <a:rPr lang="es-MX" dirty="0"/>
              <a:t> a 0.</a:t>
            </a:r>
          </a:p>
          <a:p>
            <a:pPr marL="0" lvl="0" indent="0" algn="l" rtl="0">
              <a:spcBef>
                <a:spcPts val="0"/>
              </a:spcBef>
              <a:spcAft>
                <a:spcPts val="0"/>
              </a:spcAft>
              <a:buNone/>
            </a:pPr>
            <a:endParaRPr lang="es-MX"/>
          </a:p>
          <a:p>
            <a:pPr marL="0" lvl="0" indent="0" algn="l" rtl="0">
              <a:spcBef>
                <a:spcPts val="0"/>
              </a:spcBef>
              <a:spcAft>
                <a:spcPts val="0"/>
              </a:spcAft>
              <a:buNone/>
            </a:pPr>
            <a:endParaRPr lang="es-MX"/>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Monto pagado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CE0FD077-A34D-4FAA-B537-23CB84DAEDEB}"/>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4047596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3" name="Google Shape;496;p41">
            <a:extLst>
              <a:ext uri="{FF2B5EF4-FFF2-40B4-BE49-F238E27FC236}">
                <a16:creationId xmlns:a16="http://schemas.microsoft.com/office/drawing/2014/main" id="{78960B51-35DB-4E65-98BD-20CF69BE76CB}"/>
              </a:ext>
            </a:extLst>
          </p:cNvPr>
          <p:cNvSpPr/>
          <p:nvPr/>
        </p:nvSpPr>
        <p:spPr>
          <a:xfrm>
            <a:off x="5943600" y="1404569"/>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a:solidFill>
                <a:schemeClr val="dk1"/>
              </a:solidFill>
              <a:latin typeface="Source Sans Pro"/>
              <a:ea typeface="Source Sans Pro"/>
              <a:cs typeface="Source Sans Pro"/>
              <a:sym typeface="Source Sans Pro"/>
            </a:endParaRPr>
          </a:p>
        </p:txBody>
      </p:sp>
      <p:sp>
        <p:nvSpPr>
          <p:cNvPr id="42" name="Google Shape;496;p41">
            <a:extLst>
              <a:ext uri="{FF2B5EF4-FFF2-40B4-BE49-F238E27FC236}">
                <a16:creationId xmlns:a16="http://schemas.microsoft.com/office/drawing/2014/main" id="{D51A5395-BCC3-496C-BD32-0D41DA77309F}"/>
              </a:ext>
            </a:extLst>
          </p:cNvPr>
          <p:cNvSpPr/>
          <p:nvPr/>
        </p:nvSpPr>
        <p:spPr>
          <a:xfrm>
            <a:off x="5943600" y="3118292"/>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a:solidFill>
                <a:schemeClr val="dk1"/>
              </a:solidFill>
              <a:latin typeface="Source Sans Pro"/>
              <a:ea typeface="Source Sans Pro"/>
              <a:cs typeface="Source Sans Pro"/>
              <a:sym typeface="Source Sans Pro"/>
            </a:endParaRPr>
          </a:p>
        </p:txBody>
      </p:sp>
      <p:sp>
        <p:nvSpPr>
          <p:cNvPr id="41" name="Google Shape;496;p41">
            <a:extLst>
              <a:ext uri="{FF2B5EF4-FFF2-40B4-BE49-F238E27FC236}">
                <a16:creationId xmlns:a16="http://schemas.microsoft.com/office/drawing/2014/main" id="{C2FF2D24-1CC6-43F8-9EA2-DA9B938CD1D0}"/>
              </a:ext>
            </a:extLst>
          </p:cNvPr>
          <p:cNvSpPr/>
          <p:nvPr/>
        </p:nvSpPr>
        <p:spPr>
          <a:xfrm>
            <a:off x="0" y="3084080"/>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lang="es-MX" sz="1100" b="1">
              <a:solidFill>
                <a:schemeClr val="dk1"/>
              </a:solidFill>
              <a:latin typeface="Source Sans Pro"/>
              <a:ea typeface="Source Sans Pro"/>
              <a:cs typeface="Source Sans Pro"/>
              <a:sym typeface="Source Sans Pro"/>
            </a:endParaRPr>
          </a:p>
          <a:p>
            <a:pPr marL="0" lvl="0" indent="0" algn="r" rtl="0">
              <a:spcBef>
                <a:spcPts val="0"/>
              </a:spcBef>
              <a:spcAft>
                <a:spcPts val="0"/>
              </a:spcAft>
              <a:buClr>
                <a:schemeClr val="dk1"/>
              </a:buClr>
              <a:buSzPts val="1100"/>
              <a:buFont typeface="Arial"/>
              <a:buNone/>
            </a:pPr>
            <a:r>
              <a:rPr lang="es-MX" sz="1100" b="1">
                <a:solidFill>
                  <a:schemeClr val="dk1"/>
                </a:solidFill>
                <a:latin typeface="Source Sans Pro"/>
                <a:ea typeface="Source Sans Pro"/>
                <a:cs typeface="Source Sans Pro"/>
                <a:sym typeface="Source Sans Pro"/>
              </a:rPr>
              <a:t>Liga de manuales, catálogos y presentaciones:</a:t>
            </a:r>
          </a:p>
          <a:p>
            <a:pPr marL="0" lvl="0" indent="0" algn="r" rtl="0">
              <a:spcBef>
                <a:spcPts val="0"/>
              </a:spcBef>
              <a:spcAft>
                <a:spcPts val="0"/>
              </a:spcAft>
              <a:buClr>
                <a:schemeClr val="dk1"/>
              </a:buClr>
              <a:buSzPts val="1100"/>
              <a:buFont typeface="Arial"/>
              <a:buNone/>
            </a:pPr>
            <a:r>
              <a:rPr lang="es-MX" sz="1100">
                <a:solidFill>
                  <a:schemeClr val="dk1"/>
                </a:solidFill>
                <a:latin typeface="Source Sans Pro"/>
                <a:ea typeface="Source Sans Pro"/>
                <a:cs typeface="Source Sans Pro"/>
                <a:sym typeface="Source Sans Pro"/>
              </a:rPr>
              <a:t>https://www.cnsf.gob.mx/Sistemas/Paginas/InformacionEstadistica.aspx</a:t>
            </a:r>
          </a:p>
        </p:txBody>
      </p:sp>
      <p:sp>
        <p:nvSpPr>
          <p:cNvPr id="493" name="Google Shape;493;p41"/>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Gracias</a:t>
            </a:r>
            <a:endParaRPr sz="4800" b="1"/>
          </a:p>
        </p:txBody>
      </p:sp>
      <p:sp>
        <p:nvSpPr>
          <p:cNvPr id="496" name="Google Shape;496;p41"/>
          <p:cNvSpPr/>
          <p:nvPr/>
        </p:nvSpPr>
        <p:spPr>
          <a:xfrm>
            <a:off x="0" y="1399495"/>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r>
              <a:rPr lang="es-MX" sz="1100" b="1">
                <a:solidFill>
                  <a:schemeClr val="dk1"/>
                </a:solidFill>
                <a:latin typeface="Source Sans Pro"/>
                <a:ea typeface="Source Sans Pro"/>
                <a:cs typeface="Source Sans Pro"/>
                <a:sym typeface="Source Sans Pro"/>
              </a:rPr>
              <a:t>Ricardo Sevilla       </a:t>
            </a:r>
            <a:r>
              <a:rPr lang="es-MX" sz="1100">
                <a:solidFill>
                  <a:schemeClr val="dk1"/>
                </a:solidFill>
                <a:latin typeface="Source Sans Pro"/>
                <a:ea typeface="Source Sans Pro"/>
                <a:cs typeface="Source Sans Pro"/>
                <a:sym typeface="Source Sans Pro"/>
              </a:rPr>
              <a:t>RSevilla@cnsf.gob.mx</a:t>
            </a:r>
          </a:p>
          <a:p>
            <a:pPr marL="0" lvl="0" indent="0" rtl="0">
              <a:spcBef>
                <a:spcPts val="0"/>
              </a:spcBef>
              <a:spcAft>
                <a:spcPts val="0"/>
              </a:spcAft>
              <a:buClr>
                <a:schemeClr val="dk1"/>
              </a:buClr>
              <a:buSzPts val="1100"/>
              <a:buFont typeface="Arial"/>
              <a:buNone/>
            </a:pPr>
            <a:endParaRPr lang="es-MX" sz="1100" b="1">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a:solidFill>
                  <a:schemeClr val="dk1"/>
                </a:solidFill>
                <a:latin typeface="Source Sans Pro"/>
                <a:ea typeface="Source Sans Pro"/>
                <a:cs typeface="Source Sans Pro"/>
                <a:sym typeface="Source Sans Pro"/>
              </a:rPr>
              <a:t>Aldo Hernandez    </a:t>
            </a:r>
            <a:r>
              <a:rPr lang="es-MX" sz="1100">
                <a:solidFill>
                  <a:schemeClr val="dk1"/>
                </a:solidFill>
                <a:latin typeface="Source Sans Pro"/>
                <a:ea typeface="Source Sans Pro"/>
                <a:cs typeface="Source Sans Pro"/>
                <a:sym typeface="Source Sans Pro"/>
              </a:rPr>
              <a:t>ARHernandez@cnsf.gob.mx</a:t>
            </a:r>
          </a:p>
          <a:p>
            <a:pPr marL="0" lvl="0" indent="0" rtl="0">
              <a:spcBef>
                <a:spcPts val="0"/>
              </a:spcBef>
              <a:spcAft>
                <a:spcPts val="0"/>
              </a:spcAft>
              <a:buClr>
                <a:schemeClr val="dk1"/>
              </a:buClr>
              <a:buSzPts val="1100"/>
              <a:buFont typeface="Arial"/>
              <a:buNone/>
            </a:pPr>
            <a:endParaRPr lang="es-MX" sz="1100" b="1">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a:solidFill>
                  <a:schemeClr val="dk1"/>
                </a:solidFill>
                <a:latin typeface="Source Sans Pro"/>
                <a:ea typeface="Source Sans Pro"/>
                <a:cs typeface="Source Sans Pro"/>
                <a:sym typeface="Source Sans Pro"/>
              </a:rPr>
              <a:t>Karina Luna             </a:t>
            </a:r>
            <a:r>
              <a:rPr lang="es-MX" sz="1100">
                <a:solidFill>
                  <a:schemeClr val="dk1"/>
                </a:solidFill>
                <a:latin typeface="Source Sans Pro"/>
                <a:ea typeface="Source Sans Pro"/>
                <a:cs typeface="Source Sans Pro"/>
                <a:sym typeface="Source Sans Pro"/>
              </a:rPr>
              <a:t>KLuna@cnsf.gob.mx</a:t>
            </a:r>
          </a:p>
          <a:p>
            <a:pPr marL="0" lvl="0" indent="0" rtl="0">
              <a:spcBef>
                <a:spcPts val="0"/>
              </a:spcBef>
              <a:spcAft>
                <a:spcPts val="0"/>
              </a:spcAft>
              <a:buClr>
                <a:schemeClr val="dk1"/>
              </a:buClr>
              <a:buSzPts val="1100"/>
              <a:buFont typeface="Arial"/>
              <a:buNone/>
            </a:pPr>
            <a:endParaRPr lang="es-MX" sz="1100">
              <a:solidFill>
                <a:schemeClr val="dk1"/>
              </a:solidFill>
              <a:latin typeface="Source Sans Pro"/>
              <a:ea typeface="Source Sans Pro"/>
              <a:cs typeface="Source Sans Pro"/>
              <a:sym typeface="Source Sans Pro"/>
            </a:endParaRPr>
          </a:p>
        </p:txBody>
      </p:sp>
      <p:sp>
        <p:nvSpPr>
          <p:cNvPr id="499" name="Google Shape;499;p41"/>
          <p:cNvSpPr/>
          <p:nvPr/>
        </p:nvSpPr>
        <p:spPr>
          <a:xfrm>
            <a:off x="3285625"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rot="5400000">
            <a:off x="3459879" y="1738389"/>
            <a:ext cx="2417100" cy="2417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rot="10800000">
            <a:off x="3459879"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rot="-5400000">
            <a:off x="3285625" y="1914006"/>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3690657" y="2214203"/>
            <a:ext cx="534235" cy="455171"/>
          </a:xfrm>
          <a:prstGeom prst="rect">
            <a:avLst/>
          </a:prstGeom>
        </p:spPr>
        <p:txBody>
          <a:bodyPr>
            <a:prstTxWarp prst="textPlain">
              <a:avLst/>
            </a:prstTxWarp>
          </a:bodyPr>
          <a:lstStyle/>
          <a:p>
            <a:pPr lvl="0" algn="ctr"/>
            <a:r>
              <a:rPr lang="es-MX" b="1" i="0">
                <a:ln>
                  <a:noFill/>
                </a:ln>
                <a:solidFill>
                  <a:schemeClr val="lt1"/>
                </a:solidFill>
                <a:latin typeface="Dosis"/>
              </a:rPr>
              <a:t>C</a:t>
            </a:r>
            <a:endParaRPr b="1" i="0">
              <a:ln>
                <a:noFill/>
              </a:ln>
              <a:solidFill>
                <a:schemeClr val="lt1"/>
              </a:solidFill>
              <a:latin typeface="Dosis"/>
            </a:endParaRPr>
          </a:p>
        </p:txBody>
      </p:sp>
      <p:sp>
        <p:nvSpPr>
          <p:cNvPr id="505" name="Google Shape;505;p41"/>
          <p:cNvSpPr/>
          <p:nvPr/>
        </p:nvSpPr>
        <p:spPr>
          <a:xfrm>
            <a:off x="3807513" y="3348952"/>
            <a:ext cx="289660" cy="455171"/>
          </a:xfrm>
          <a:prstGeom prst="rect">
            <a:avLst/>
          </a:prstGeom>
        </p:spPr>
        <p:txBody>
          <a:bodyPr>
            <a:prstTxWarp prst="textPlain">
              <a:avLst/>
            </a:prstTxWarp>
          </a:bodyPr>
          <a:lstStyle/>
          <a:p>
            <a:pPr lvl="0" algn="ctr"/>
            <a:r>
              <a:rPr lang="es-MX" b="1">
                <a:solidFill>
                  <a:schemeClr val="lt1"/>
                </a:solidFill>
                <a:latin typeface="Dosis"/>
              </a:rPr>
              <a:t>L</a:t>
            </a:r>
            <a:endParaRPr b="1" i="0">
              <a:ln>
                <a:noFill/>
              </a:ln>
              <a:solidFill>
                <a:schemeClr val="lt1"/>
              </a:solidFill>
              <a:latin typeface="Dosis"/>
            </a:endParaRPr>
          </a:p>
        </p:txBody>
      </p:sp>
      <p:sp>
        <p:nvSpPr>
          <p:cNvPr id="21" name="Rectángulo 20">
            <a:extLst>
              <a:ext uri="{FF2B5EF4-FFF2-40B4-BE49-F238E27FC236}">
                <a16:creationId xmlns:a16="http://schemas.microsoft.com/office/drawing/2014/main" id="{FE4C0AEB-8AAF-4CEE-86DE-A3313D7474C8}"/>
              </a:ext>
            </a:extLst>
          </p:cNvPr>
          <p:cNvSpPr/>
          <p:nvPr/>
        </p:nvSpPr>
        <p:spPr>
          <a:xfrm>
            <a:off x="5811567" y="1615498"/>
            <a:ext cx="1666435" cy="230832"/>
          </a:xfrm>
          <a:prstGeom prst="rect">
            <a:avLst/>
          </a:prstGeom>
        </p:spPr>
        <p:txBody>
          <a:bodyPr wrap="square">
            <a:spAutoFit/>
          </a:bodyPr>
          <a:lstStyle/>
          <a:p>
            <a:pPr algn="r"/>
            <a:r>
              <a:rPr lang="es-MX" sz="900" b="1">
                <a:solidFill>
                  <a:srgbClr val="766C42"/>
                </a:solidFill>
                <a:latin typeface="Montserrat" panose="00000500000000000000" pitchFamily="2" charset="0"/>
              </a:rPr>
              <a:t>@</a:t>
            </a:r>
            <a:r>
              <a:rPr lang="es-MX" sz="900" b="1" err="1">
                <a:solidFill>
                  <a:srgbClr val="766C42"/>
                </a:solidFill>
                <a:latin typeface="Montserrat" panose="00000500000000000000" pitchFamily="2" charset="0"/>
              </a:rPr>
              <a:t>CNSF_gob_mx</a:t>
            </a:r>
            <a:endParaRPr lang="es-MX" sz="900" b="1">
              <a:solidFill>
                <a:srgbClr val="766C42"/>
              </a:solidFill>
              <a:latin typeface="Montserrat" panose="00000500000000000000" pitchFamily="2" charset="0"/>
            </a:endParaRPr>
          </a:p>
        </p:txBody>
      </p:sp>
      <p:sp>
        <p:nvSpPr>
          <p:cNvPr id="22" name="Rectángulo 21">
            <a:extLst>
              <a:ext uri="{FF2B5EF4-FFF2-40B4-BE49-F238E27FC236}">
                <a16:creationId xmlns:a16="http://schemas.microsoft.com/office/drawing/2014/main" id="{3631BB1F-A0EB-4D73-B4A3-D0F39B806E5F}"/>
              </a:ext>
            </a:extLst>
          </p:cNvPr>
          <p:cNvSpPr/>
          <p:nvPr/>
        </p:nvSpPr>
        <p:spPr>
          <a:xfrm>
            <a:off x="5835629" y="1886023"/>
            <a:ext cx="1666435" cy="230832"/>
          </a:xfrm>
          <a:prstGeom prst="rect">
            <a:avLst/>
          </a:prstGeom>
        </p:spPr>
        <p:txBody>
          <a:bodyPr wrap="square">
            <a:spAutoFit/>
          </a:bodyPr>
          <a:lstStyle/>
          <a:p>
            <a:pPr algn="r"/>
            <a:r>
              <a:rPr lang="es-MX" sz="900" b="1">
                <a:solidFill>
                  <a:srgbClr val="766C42"/>
                </a:solidFill>
                <a:latin typeface="Montserrat" panose="00000500000000000000" pitchFamily="2" charset="0"/>
              </a:rPr>
              <a:t>@</a:t>
            </a:r>
            <a:r>
              <a:rPr lang="es-MX" sz="900" b="1" err="1">
                <a:solidFill>
                  <a:srgbClr val="766C42"/>
                </a:solidFill>
                <a:latin typeface="Montserrat" panose="00000500000000000000" pitchFamily="2" charset="0"/>
              </a:rPr>
              <a:t>CNSF_gob_mx</a:t>
            </a:r>
            <a:endParaRPr lang="es-MX" sz="900" b="1">
              <a:solidFill>
                <a:srgbClr val="766C42"/>
              </a:solidFill>
              <a:latin typeface="Montserrat" panose="00000500000000000000" pitchFamily="2" charset="0"/>
            </a:endParaRPr>
          </a:p>
        </p:txBody>
      </p:sp>
      <p:pic>
        <p:nvPicPr>
          <p:cNvPr id="24" name="Imagen 23" descr="Un letrero de color blanco&#10;&#10;Descripción generada automáticamente con confianza baja">
            <a:extLst>
              <a:ext uri="{FF2B5EF4-FFF2-40B4-BE49-F238E27FC236}">
                <a16:creationId xmlns:a16="http://schemas.microsoft.com/office/drawing/2014/main" id="{EAF8AFC8-A2E2-4143-A3B5-BBC04CF387E3}"/>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53720" b="50000"/>
          <a:stretch/>
        </p:blipFill>
        <p:spPr>
          <a:xfrm>
            <a:off x="7480756" y="1624420"/>
            <a:ext cx="246793" cy="246191"/>
          </a:xfrm>
          <a:prstGeom prst="rect">
            <a:avLst/>
          </a:prstGeom>
        </p:spPr>
      </p:pic>
      <p:pic>
        <p:nvPicPr>
          <p:cNvPr id="25" name="Imagen 24" descr="Un letrero de color blanco&#10;&#10;Descripción generada automáticamente con confianza baja">
            <a:extLst>
              <a:ext uri="{FF2B5EF4-FFF2-40B4-BE49-F238E27FC236}">
                <a16:creationId xmlns:a16="http://schemas.microsoft.com/office/drawing/2014/main" id="{B9CF1E69-586A-4222-9301-A28E6BCA1093}"/>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554" t="-897" r="55274" b="50897"/>
          <a:stretch/>
        </p:blipFill>
        <p:spPr>
          <a:xfrm>
            <a:off x="7528882" y="1927923"/>
            <a:ext cx="210700" cy="210186"/>
          </a:xfrm>
          <a:prstGeom prst="rect">
            <a:avLst/>
          </a:prstGeom>
        </p:spPr>
      </p:pic>
      <p:pic>
        <p:nvPicPr>
          <p:cNvPr id="26" name="Imagen 25" descr="Forma&#10;&#10;Descripción generada automáticamente con confianza baja">
            <a:extLst>
              <a:ext uri="{FF2B5EF4-FFF2-40B4-BE49-F238E27FC236}">
                <a16:creationId xmlns:a16="http://schemas.microsoft.com/office/drawing/2014/main" id="{73D4AADA-17D7-48AE-9EFA-0D12049F376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18370" y="2495111"/>
            <a:ext cx="233241" cy="233241"/>
          </a:xfrm>
          <a:prstGeom prst="rect">
            <a:avLst/>
          </a:prstGeom>
        </p:spPr>
      </p:pic>
      <p:sp>
        <p:nvSpPr>
          <p:cNvPr id="27" name="Rectángulo 26">
            <a:extLst>
              <a:ext uri="{FF2B5EF4-FFF2-40B4-BE49-F238E27FC236}">
                <a16:creationId xmlns:a16="http://schemas.microsoft.com/office/drawing/2014/main" id="{2C3A8174-7D0B-45A0-8079-C405213074FE}"/>
              </a:ext>
            </a:extLst>
          </p:cNvPr>
          <p:cNvSpPr/>
          <p:nvPr/>
        </p:nvSpPr>
        <p:spPr>
          <a:xfrm>
            <a:off x="5883758" y="2159735"/>
            <a:ext cx="1582196" cy="230832"/>
          </a:xfrm>
          <a:prstGeom prst="rect">
            <a:avLst/>
          </a:prstGeom>
        </p:spPr>
        <p:txBody>
          <a:bodyPr wrap="square">
            <a:spAutoFit/>
          </a:bodyPr>
          <a:lstStyle/>
          <a:p>
            <a:pPr algn="r"/>
            <a:r>
              <a:rPr lang="es-MX" sz="900" b="1">
                <a:solidFill>
                  <a:srgbClr val="766C42"/>
                </a:solidFill>
                <a:latin typeface="Montserrat" panose="00000500000000000000" pitchFamily="2" charset="0"/>
              </a:rPr>
              <a:t>@CNSF.gob.mx</a:t>
            </a:r>
          </a:p>
        </p:txBody>
      </p:sp>
      <p:sp>
        <p:nvSpPr>
          <p:cNvPr id="28" name="Rectángulo 27">
            <a:extLst>
              <a:ext uri="{FF2B5EF4-FFF2-40B4-BE49-F238E27FC236}">
                <a16:creationId xmlns:a16="http://schemas.microsoft.com/office/drawing/2014/main" id="{8FFD2755-C916-4766-8438-C3C3879D4568}"/>
              </a:ext>
            </a:extLst>
          </p:cNvPr>
          <p:cNvSpPr/>
          <p:nvPr/>
        </p:nvSpPr>
        <p:spPr>
          <a:xfrm>
            <a:off x="5955944" y="2381546"/>
            <a:ext cx="1555035" cy="369332"/>
          </a:xfrm>
          <a:prstGeom prst="rect">
            <a:avLst/>
          </a:prstGeom>
        </p:spPr>
        <p:txBody>
          <a:bodyPr wrap="square">
            <a:spAutoFit/>
          </a:bodyPr>
          <a:lstStyle/>
          <a:p>
            <a:pPr algn="r"/>
            <a:r>
              <a:rPr lang="es-MX" sz="900" b="1">
                <a:solidFill>
                  <a:srgbClr val="766C42"/>
                </a:solidFill>
                <a:latin typeface="Montserrat" panose="00000500000000000000" pitchFamily="2" charset="0"/>
              </a:rPr>
              <a:t>Comisión Nacional de Seguros y Fianzas</a:t>
            </a:r>
          </a:p>
        </p:txBody>
      </p:sp>
      <p:pic>
        <p:nvPicPr>
          <p:cNvPr id="29" name="Imagen 28">
            <a:extLst>
              <a:ext uri="{FF2B5EF4-FFF2-40B4-BE49-F238E27FC236}">
                <a16:creationId xmlns:a16="http://schemas.microsoft.com/office/drawing/2014/main" id="{7B02DCF2-28D8-4C86-9054-DA1939710508}"/>
              </a:ext>
            </a:extLst>
          </p:cNvPr>
          <p:cNvPicPr>
            <a:picLocks noChangeAspect="1"/>
          </p:cNvPicPr>
          <p:nvPr/>
        </p:nvPicPr>
        <p:blipFill>
          <a:blip r:embed="rId5"/>
          <a:stretch>
            <a:fillRect/>
          </a:stretch>
        </p:blipFill>
        <p:spPr>
          <a:xfrm>
            <a:off x="7515295" y="2207096"/>
            <a:ext cx="224284" cy="224284"/>
          </a:xfrm>
          <a:prstGeom prst="rect">
            <a:avLst/>
          </a:prstGeom>
        </p:spPr>
      </p:pic>
      <p:sp>
        <p:nvSpPr>
          <p:cNvPr id="32" name="Rectángulo 31">
            <a:extLst>
              <a:ext uri="{FF2B5EF4-FFF2-40B4-BE49-F238E27FC236}">
                <a16:creationId xmlns:a16="http://schemas.microsoft.com/office/drawing/2014/main" id="{9F3D215A-82E6-4755-BEBD-592305A4FC96}"/>
              </a:ext>
            </a:extLst>
          </p:cNvPr>
          <p:cNvSpPr/>
          <p:nvPr/>
        </p:nvSpPr>
        <p:spPr>
          <a:xfrm>
            <a:off x="5937303" y="4025189"/>
            <a:ext cx="2322025" cy="31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39" name="Google Shape;504;p41">
            <a:extLst>
              <a:ext uri="{FF2B5EF4-FFF2-40B4-BE49-F238E27FC236}">
                <a16:creationId xmlns:a16="http://schemas.microsoft.com/office/drawing/2014/main" id="{E850B4EB-83D2-45E4-B59D-EAE264678762}"/>
              </a:ext>
            </a:extLst>
          </p:cNvPr>
          <p:cNvSpPr/>
          <p:nvPr/>
        </p:nvSpPr>
        <p:spPr>
          <a:xfrm>
            <a:off x="4889804" y="3329129"/>
            <a:ext cx="534235" cy="455171"/>
          </a:xfrm>
          <a:prstGeom prst="rect">
            <a:avLst/>
          </a:prstGeom>
        </p:spPr>
        <p:txBody>
          <a:bodyPr>
            <a:prstTxWarp prst="textPlain">
              <a:avLst/>
            </a:prstTxWarp>
          </a:bodyPr>
          <a:lstStyle/>
          <a:p>
            <a:pPr lvl="0" algn="ctr"/>
            <a:r>
              <a:rPr lang="es-MX" b="1" i="0">
                <a:ln>
                  <a:noFill/>
                </a:ln>
                <a:solidFill>
                  <a:schemeClr val="lt1"/>
                </a:solidFill>
                <a:latin typeface="Dosis"/>
              </a:rPr>
              <a:t>R</a:t>
            </a:r>
            <a:endParaRPr b="1" i="0">
              <a:ln>
                <a:noFill/>
              </a:ln>
              <a:solidFill>
                <a:schemeClr val="lt1"/>
              </a:solidFill>
              <a:latin typeface="Dosis"/>
            </a:endParaRPr>
          </a:p>
        </p:txBody>
      </p:sp>
      <p:sp>
        <p:nvSpPr>
          <p:cNvPr id="40" name="Google Shape;505;p41">
            <a:extLst>
              <a:ext uri="{FF2B5EF4-FFF2-40B4-BE49-F238E27FC236}">
                <a16:creationId xmlns:a16="http://schemas.microsoft.com/office/drawing/2014/main" id="{1AF9CCD0-FCDE-44BF-847C-6BA02110C4B0}"/>
              </a:ext>
            </a:extLst>
          </p:cNvPr>
          <p:cNvSpPr/>
          <p:nvPr/>
        </p:nvSpPr>
        <p:spPr>
          <a:xfrm>
            <a:off x="4898375" y="2250068"/>
            <a:ext cx="539898" cy="455171"/>
          </a:xfrm>
          <a:prstGeom prst="rect">
            <a:avLst/>
          </a:prstGeom>
        </p:spPr>
        <p:txBody>
          <a:bodyPr>
            <a:prstTxWarp prst="textPlain">
              <a:avLst/>
            </a:prstTxWarp>
          </a:bodyPr>
          <a:lstStyle/>
          <a:p>
            <a:pPr lvl="0" algn="ctr"/>
            <a:r>
              <a:rPr lang="es-MX" b="1">
                <a:solidFill>
                  <a:schemeClr val="lt1"/>
                </a:solidFill>
                <a:latin typeface="Dosis"/>
              </a:rPr>
              <a:t>RS</a:t>
            </a:r>
            <a:endParaRPr b="1" i="0">
              <a:ln>
                <a:noFill/>
              </a:ln>
              <a:solidFill>
                <a:schemeClr val="lt1"/>
              </a:solidFill>
              <a:latin typeface="Dosis"/>
            </a:endParaRPr>
          </a:p>
        </p:txBody>
      </p:sp>
      <p:grpSp>
        <p:nvGrpSpPr>
          <p:cNvPr id="44" name="Grupo 43">
            <a:extLst>
              <a:ext uri="{FF2B5EF4-FFF2-40B4-BE49-F238E27FC236}">
                <a16:creationId xmlns:a16="http://schemas.microsoft.com/office/drawing/2014/main" id="{965B329C-BA68-41F5-8D37-317398F61202}"/>
              </a:ext>
            </a:extLst>
          </p:cNvPr>
          <p:cNvGrpSpPr/>
          <p:nvPr/>
        </p:nvGrpSpPr>
        <p:grpSpPr>
          <a:xfrm>
            <a:off x="6427714" y="3277047"/>
            <a:ext cx="1785947" cy="1090328"/>
            <a:chOff x="5696188" y="1624577"/>
            <a:chExt cx="2512224" cy="1578386"/>
          </a:xfrm>
          <a:noFill/>
        </p:grpSpPr>
        <p:pic>
          <p:nvPicPr>
            <p:cNvPr id="45" name="Imagen 44">
              <a:extLst>
                <a:ext uri="{FF2B5EF4-FFF2-40B4-BE49-F238E27FC236}">
                  <a16:creationId xmlns:a16="http://schemas.microsoft.com/office/drawing/2014/main" id="{E5DF0293-0790-4A0B-9BE9-2569EC788E87}"/>
                </a:ext>
              </a:extLst>
            </p:cNvPr>
            <p:cNvPicPr>
              <a:picLocks noChangeAspect="1"/>
            </p:cNvPicPr>
            <p:nvPr/>
          </p:nvPicPr>
          <p:blipFill>
            <a:blip r:embed="rId6"/>
            <a:stretch>
              <a:fillRect/>
            </a:stretch>
          </p:blipFill>
          <p:spPr>
            <a:xfrm>
              <a:off x="6102708" y="1624577"/>
              <a:ext cx="1541160" cy="1035107"/>
            </a:xfrm>
            <a:prstGeom prst="rect">
              <a:avLst/>
            </a:prstGeom>
            <a:grpFill/>
          </p:spPr>
        </p:pic>
        <p:grpSp>
          <p:nvGrpSpPr>
            <p:cNvPr id="46" name="Grupo 45">
              <a:extLst>
                <a:ext uri="{FF2B5EF4-FFF2-40B4-BE49-F238E27FC236}">
                  <a16:creationId xmlns:a16="http://schemas.microsoft.com/office/drawing/2014/main" id="{F77121F6-743A-4E29-A844-AE469E630AC7}"/>
                </a:ext>
              </a:extLst>
            </p:cNvPr>
            <p:cNvGrpSpPr/>
            <p:nvPr/>
          </p:nvGrpSpPr>
          <p:grpSpPr>
            <a:xfrm>
              <a:off x="5696188" y="2750697"/>
              <a:ext cx="2512224" cy="452266"/>
              <a:chOff x="5724764" y="2750697"/>
              <a:chExt cx="2512224" cy="452266"/>
            </a:xfrm>
            <a:grpFill/>
          </p:grpSpPr>
          <p:sp>
            <p:nvSpPr>
              <p:cNvPr id="47" name="Rectángulo 46">
                <a:extLst>
                  <a:ext uri="{FF2B5EF4-FFF2-40B4-BE49-F238E27FC236}">
                    <a16:creationId xmlns:a16="http://schemas.microsoft.com/office/drawing/2014/main" id="{1AB3C9D3-544C-4604-8088-BDCBC713CCD3}"/>
                  </a:ext>
                </a:extLst>
              </p:cNvPr>
              <p:cNvSpPr/>
              <p:nvPr/>
            </p:nvSpPr>
            <p:spPr>
              <a:xfrm>
                <a:off x="5914963" y="2750697"/>
                <a:ext cx="2322025" cy="317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48" name="CuadroTexto 47">
                <a:extLst>
                  <a:ext uri="{FF2B5EF4-FFF2-40B4-BE49-F238E27FC236}">
                    <a16:creationId xmlns:a16="http://schemas.microsoft.com/office/drawing/2014/main" id="{AC40B00B-D06F-47F0-A18B-15D014ADAEB4}"/>
                  </a:ext>
                </a:extLst>
              </p:cNvPr>
              <p:cNvSpPr txBox="1"/>
              <p:nvPr/>
            </p:nvSpPr>
            <p:spPr>
              <a:xfrm>
                <a:off x="5724764" y="2757417"/>
                <a:ext cx="2426463" cy="445546"/>
              </a:xfrm>
              <a:prstGeom prst="rect">
                <a:avLst/>
              </a:prstGeom>
              <a:grpFill/>
            </p:spPr>
            <p:txBody>
              <a:bodyPr wrap="square" rtlCol="0">
                <a:spAutoFit/>
              </a:bodyPr>
              <a:lstStyle/>
              <a:p>
                <a:pPr algn="ctr"/>
                <a:r>
                  <a:rPr lang="es-MX" sz="700" b="1">
                    <a:solidFill>
                      <a:srgbClr val="766C42"/>
                    </a:solidFill>
                    <a:latin typeface="Montserrat" pitchFamily="2" charset="77"/>
                  </a:rPr>
                  <a:t>https://www.cnsf.gob.mx/cnsf/revista/sitePages/home.aspx</a:t>
                </a: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405809"/>
          </a:xfrm>
          <a:prstGeom prst="rect">
            <a:avLst/>
          </a:prstGeom>
        </p:spPr>
        <p:txBody>
          <a:bodyPr spcFirstLastPara="1" wrap="square" lIns="91425" tIns="91425" rIns="91425" bIns="91425" anchor="t" anchorCtr="0">
            <a:noAutofit/>
          </a:bodyPr>
          <a:lstStyle/>
          <a:p>
            <a:pPr marL="285750" indent="-285750" algn="just"/>
            <a:r>
              <a:rPr lang="es-MX" sz="1600"/>
              <a:t>Si el </a:t>
            </a:r>
            <a:r>
              <a:rPr lang="es-MX" sz="1600" b="1"/>
              <a:t>tipo de pensión </a:t>
            </a:r>
            <a:r>
              <a:rPr lang="es-MX" sz="1600"/>
              <a:t>es </a:t>
            </a:r>
            <a:r>
              <a:rPr lang="es-MX" sz="1600" b="1"/>
              <a:t>igual</a:t>
            </a:r>
            <a:r>
              <a:rPr lang="es-MX" sz="1600"/>
              <a:t> a incapacidad total (clave 01) o incapacidad parcial (clave 02) entonces el ramo es </a:t>
            </a:r>
            <a:r>
              <a:rPr lang="es-MX" sz="1600" b="1"/>
              <a:t>igual</a:t>
            </a:r>
            <a:r>
              <a:rPr lang="es-MX" sz="1600"/>
              <a:t> a Riesgos de Trabajo (clave RT).</a:t>
            </a:r>
            <a:endParaRPr lang="es-ES"/>
          </a:p>
          <a:p>
            <a:pPr marL="0" indent="0" algn="just">
              <a:buNone/>
            </a:pPr>
            <a:endParaRPr lang="es-MX" sz="1600"/>
          </a:p>
          <a:p>
            <a:pPr marL="0" lvl="0" indent="0" algn="just" rtl="0">
              <a:spcBef>
                <a:spcPts val="0"/>
              </a:spcBef>
              <a:spcAft>
                <a:spcPts val="0"/>
              </a:spcAft>
              <a:buNone/>
            </a:pPr>
            <a:endParaRPr lang="es-MX" sz="1600"/>
          </a:p>
          <a:p>
            <a:pPr marL="285750" indent="-285750" algn="just"/>
            <a:r>
              <a:rPr lang="es-MX" sz="1600"/>
              <a:t>Si el </a:t>
            </a:r>
            <a:r>
              <a:rPr lang="es-MX" sz="1600" b="1"/>
              <a:t>tipo de pensión </a:t>
            </a:r>
            <a:r>
              <a:rPr lang="es-MX" sz="1600"/>
              <a:t>es </a:t>
            </a:r>
            <a:r>
              <a:rPr lang="es-MX" sz="1600" b="1"/>
              <a:t>igual</a:t>
            </a:r>
            <a:r>
              <a:rPr lang="es-MX" sz="1600"/>
              <a:t> a invalidez (clave 03) entonces el ramo es </a:t>
            </a:r>
            <a:r>
              <a:rPr lang="es-MX" sz="1600" b="1"/>
              <a:t>igual</a:t>
            </a:r>
            <a:r>
              <a:rPr lang="es-MX" sz="1600"/>
              <a:t> a Invalidez y Vida (clave IM).</a:t>
            </a:r>
          </a:p>
          <a:p>
            <a:pPr marL="0" lvl="0" indent="0" algn="just" rtl="0">
              <a:spcBef>
                <a:spcPts val="0"/>
              </a:spcBef>
              <a:spcAft>
                <a:spcPts val="0"/>
              </a:spcAft>
              <a:buNone/>
            </a:pPr>
            <a:endParaRPr lang="es-MX" sz="1600"/>
          </a:p>
          <a:p>
            <a:pPr marL="0" lvl="0" indent="0" algn="just" rtl="0">
              <a:spcBef>
                <a:spcPts val="0"/>
              </a:spcBef>
              <a:spcAft>
                <a:spcPts val="0"/>
              </a:spcAft>
              <a:buNone/>
            </a:pPr>
            <a:endParaRPr lang="es-MX" sz="1600"/>
          </a:p>
          <a:p>
            <a:pPr marL="285750" indent="-285750" algn="just"/>
            <a:r>
              <a:rPr lang="es-MX" sz="1600"/>
              <a:t>Si el </a:t>
            </a:r>
            <a:r>
              <a:rPr lang="es-MX" sz="1600" b="1"/>
              <a:t>tipo de pensión </a:t>
            </a:r>
            <a:r>
              <a:rPr lang="es-MX" sz="1600"/>
              <a:t>es </a:t>
            </a:r>
            <a:r>
              <a:rPr lang="es-MX" sz="1600" b="1"/>
              <a:t>igual</a:t>
            </a:r>
            <a:r>
              <a:rPr lang="es-MX" sz="1600"/>
              <a:t> a retiro anticipado (clave 11), cesantía (clave 12) o vejez (clave 13) entonces el ramo es </a:t>
            </a:r>
            <a:r>
              <a:rPr lang="es-MX" sz="1600" b="1"/>
              <a:t>igual</a:t>
            </a:r>
            <a:r>
              <a:rPr lang="es-MX" sz="1600"/>
              <a:t> a Retiro Cesantía y Vejez (clave RC).</a:t>
            </a:r>
          </a:p>
          <a:p>
            <a:pPr marL="285750" indent="-285750"/>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Tipo de pensión</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0C38949-35C8-4AD2-A30B-68970C9E316B}"/>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392458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MX" sz="1600"/>
              <a:t>Corresponde a la fecha que determine el sistema de seguridad social correspondiente como inicio del derecho a la pensión.</a:t>
            </a:r>
          </a:p>
          <a:p>
            <a:pPr marL="285750" indent="-285750"/>
            <a:endParaRPr lang="es-MX" sz="1600"/>
          </a:p>
          <a:p>
            <a:pPr marL="285750" indent="-285750"/>
            <a:r>
              <a:rPr lang="es-MX" sz="1600" dirty="0"/>
              <a:t>Año reporte </a:t>
            </a:r>
            <a:r>
              <a:rPr lang="es-MX" sz="1600" b="1" dirty="0"/>
              <a:t>menos</a:t>
            </a:r>
            <a:r>
              <a:rPr lang="es-MX" sz="1600" dirty="0"/>
              <a:t> año </a:t>
            </a:r>
            <a:r>
              <a:rPr lang="es-MX" sz="1600" b="1" dirty="0"/>
              <a:t>fecha de nacimiento</a:t>
            </a:r>
            <a:r>
              <a:rPr lang="es-MX" sz="1600" dirty="0"/>
              <a:t> debe ser </a:t>
            </a:r>
            <a:r>
              <a:rPr lang="es-MX" sz="1600" b="1" dirty="0"/>
              <a:t>mayor</a:t>
            </a:r>
            <a:r>
              <a:rPr lang="es-MX" sz="1600" dirty="0"/>
              <a:t> o </a:t>
            </a:r>
            <a:r>
              <a:rPr lang="es-MX" sz="1600" b="1" dirty="0"/>
              <a:t>igual</a:t>
            </a:r>
            <a:r>
              <a:rPr lang="es-MX" sz="1600"/>
              <a:t> a 17.</a:t>
            </a:r>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Fecha de nacimiento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568848BA-FC23-4B4A-AD6E-D3ADF9E57466}"/>
              </a:ext>
            </a:extLst>
          </p:cNvPr>
          <p:cNvSpPr txBox="1"/>
          <p:nvPr/>
        </p:nvSpPr>
        <p:spPr>
          <a:xfrm>
            <a:off x="4900812" y="3385932"/>
            <a:ext cx="1007165" cy="338554"/>
          </a:xfrm>
          <a:prstGeom prst="rect">
            <a:avLst/>
          </a:prstGeom>
          <a:noFill/>
        </p:spPr>
        <p:txBody>
          <a:bodyPr wrap="square" rtlCol="0">
            <a:spAutoFit/>
          </a:bodyPr>
          <a:lstStyle/>
          <a:p>
            <a:pPr algn="ctr"/>
            <a:r>
              <a:rPr lang="es-MX" sz="1600" b="1"/>
              <a:t>=&gt;</a:t>
            </a:r>
          </a:p>
        </p:txBody>
      </p:sp>
      <p:sp>
        <p:nvSpPr>
          <p:cNvPr id="59" name="CuadroTexto 58">
            <a:extLst>
              <a:ext uri="{FF2B5EF4-FFF2-40B4-BE49-F238E27FC236}">
                <a16:creationId xmlns:a16="http://schemas.microsoft.com/office/drawing/2014/main" id="{0C05B1D3-E400-4967-AEEE-EC8ADA689087}"/>
              </a:ext>
            </a:extLst>
          </p:cNvPr>
          <p:cNvSpPr txBox="1"/>
          <p:nvPr/>
        </p:nvSpPr>
        <p:spPr>
          <a:xfrm>
            <a:off x="1235433" y="3308058"/>
            <a:ext cx="1133062" cy="584775"/>
          </a:xfrm>
          <a:prstGeom prst="rect">
            <a:avLst/>
          </a:prstGeom>
          <a:noFill/>
        </p:spPr>
        <p:txBody>
          <a:bodyPr wrap="square" rtlCol="0">
            <a:spAutoFit/>
          </a:bodyPr>
          <a:lstStyle/>
          <a:p>
            <a:pPr algn="ctr"/>
            <a:r>
              <a:rPr lang="es-MX" sz="1600"/>
              <a:t>Año reporte</a:t>
            </a:r>
          </a:p>
        </p:txBody>
      </p:sp>
      <p:sp>
        <p:nvSpPr>
          <p:cNvPr id="60" name="CuadroTexto 59">
            <a:extLst>
              <a:ext uri="{FF2B5EF4-FFF2-40B4-BE49-F238E27FC236}">
                <a16:creationId xmlns:a16="http://schemas.microsoft.com/office/drawing/2014/main" id="{039DE8A8-31F4-4BDC-8F45-F15926B9DC5B}"/>
              </a:ext>
            </a:extLst>
          </p:cNvPr>
          <p:cNvSpPr txBox="1"/>
          <p:nvPr/>
        </p:nvSpPr>
        <p:spPr>
          <a:xfrm>
            <a:off x="3044352" y="3301431"/>
            <a:ext cx="1845699" cy="584775"/>
          </a:xfrm>
          <a:prstGeom prst="rect">
            <a:avLst/>
          </a:prstGeom>
          <a:noFill/>
        </p:spPr>
        <p:txBody>
          <a:bodyPr wrap="square" rtlCol="0">
            <a:spAutoFit/>
          </a:bodyPr>
          <a:lstStyle/>
          <a:p>
            <a:pPr algn="ctr"/>
            <a:r>
              <a:rPr lang="es-MX" sz="1600"/>
              <a:t>Fecha de nacimiento</a:t>
            </a:r>
          </a:p>
        </p:txBody>
      </p:sp>
      <p:sp>
        <p:nvSpPr>
          <p:cNvPr id="61" name="CuadroTexto 60">
            <a:extLst>
              <a:ext uri="{FF2B5EF4-FFF2-40B4-BE49-F238E27FC236}">
                <a16:creationId xmlns:a16="http://schemas.microsoft.com/office/drawing/2014/main" id="{C0A83740-9E44-483E-9FB4-AB7822B0BFDC}"/>
              </a:ext>
            </a:extLst>
          </p:cNvPr>
          <p:cNvSpPr txBox="1"/>
          <p:nvPr/>
        </p:nvSpPr>
        <p:spPr>
          <a:xfrm>
            <a:off x="2202840" y="3374317"/>
            <a:ext cx="1133062" cy="338554"/>
          </a:xfrm>
          <a:prstGeom prst="rect">
            <a:avLst/>
          </a:prstGeom>
          <a:noFill/>
        </p:spPr>
        <p:txBody>
          <a:bodyPr wrap="square" rtlCol="0">
            <a:spAutoFit/>
          </a:bodyPr>
          <a:lstStyle/>
          <a:p>
            <a:pPr algn="ctr"/>
            <a:r>
              <a:rPr lang="es-MX" sz="1600" b="1"/>
              <a:t>-</a:t>
            </a:r>
          </a:p>
        </p:txBody>
      </p:sp>
      <p:sp>
        <p:nvSpPr>
          <p:cNvPr id="16" name="CuadroTexto 15">
            <a:extLst>
              <a:ext uri="{FF2B5EF4-FFF2-40B4-BE49-F238E27FC236}">
                <a16:creationId xmlns:a16="http://schemas.microsoft.com/office/drawing/2014/main" id="{43B7A084-E377-4861-968E-3046DC3FAE63}"/>
              </a:ext>
            </a:extLst>
          </p:cNvPr>
          <p:cNvSpPr txBox="1"/>
          <p:nvPr/>
        </p:nvSpPr>
        <p:spPr>
          <a:xfrm>
            <a:off x="5767674" y="3400821"/>
            <a:ext cx="1133062" cy="338554"/>
          </a:xfrm>
          <a:prstGeom prst="rect">
            <a:avLst/>
          </a:prstGeom>
          <a:noFill/>
        </p:spPr>
        <p:txBody>
          <a:bodyPr wrap="square" lIns="91440" tIns="45720" rIns="91440" bIns="45720" rtlCol="0" anchor="t">
            <a:spAutoFit/>
          </a:bodyPr>
          <a:lstStyle/>
          <a:p>
            <a:pPr algn="ctr"/>
            <a:r>
              <a:rPr lang="es-MX" sz="1600"/>
              <a:t>17</a:t>
            </a:r>
          </a:p>
        </p:txBody>
      </p:sp>
      <p:pic>
        <p:nvPicPr>
          <p:cNvPr id="10" name="Imagen 9">
            <a:extLst>
              <a:ext uri="{FF2B5EF4-FFF2-40B4-BE49-F238E27FC236}">
                <a16:creationId xmlns:a16="http://schemas.microsoft.com/office/drawing/2014/main" id="{98D77F2A-66D9-41E1-8E03-B10DAE7A0458}"/>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87398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12887" y="1272208"/>
            <a:ext cx="6619666" cy="3061253"/>
          </a:xfrm>
          <a:prstGeom prst="rect">
            <a:avLst/>
          </a:prstGeom>
        </p:spPr>
        <p:txBody>
          <a:bodyPr spcFirstLastPara="1" wrap="square" lIns="91425" tIns="91425" rIns="91425" bIns="91425" anchor="t" anchorCtr="0">
            <a:noAutofit/>
          </a:bodyPr>
          <a:lstStyle/>
          <a:p>
            <a:pPr marL="0" indent="0">
              <a:buNone/>
            </a:pPr>
            <a:r>
              <a:rPr lang="es-MX" sz="1600"/>
              <a:t>El valor de la variable debe estar en el catálogo de </a:t>
            </a:r>
            <a:r>
              <a:rPr lang="es-MX" sz="1600" b="1"/>
              <a:t>sexo</a:t>
            </a:r>
            <a:r>
              <a:rPr lang="es-MX" sz="1600"/>
              <a:t>.</a:t>
            </a:r>
          </a:p>
          <a:p>
            <a:pPr marL="285750" indent="-285750"/>
            <a:endParaRPr lang="es-MX" sz="1600"/>
          </a:p>
          <a:p>
            <a:pPr marL="285750" indent="-285750"/>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a:p>
            <a:pPr marL="0" lvl="0" indent="0" algn="l" rtl="0">
              <a:spcBef>
                <a:spcPts val="0"/>
              </a:spcBef>
              <a:spcAft>
                <a:spcPts val="0"/>
              </a:spcAft>
              <a:buNone/>
            </a:pPr>
            <a:endParaRPr lang="es-MX" sz="160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Sexo</a:t>
            </a:r>
            <a:endParaRPr/>
          </a:p>
        </p:txBody>
      </p:sp>
      <p:cxnSp>
        <p:nvCxnSpPr>
          <p:cNvPr id="3" name="Conector recto 2">
            <a:extLst>
              <a:ext uri="{FF2B5EF4-FFF2-40B4-BE49-F238E27FC236}">
                <a16:creationId xmlns:a16="http://schemas.microsoft.com/office/drawing/2014/main" id="{61F9DCF1-C379-40BC-83A4-CD908667DC8A}"/>
              </a:ext>
            </a:extLst>
          </p:cNvPr>
          <p:cNvCxnSpPr>
            <a:cxnSpLocks/>
          </p:cNvCxnSpPr>
          <p:nvPr/>
        </p:nvCxnSpPr>
        <p:spPr>
          <a:xfrm>
            <a:off x="814191" y="1052186"/>
            <a:ext cx="718994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857B903F-2506-4255-87F2-D26091F8B03F}"/>
              </a:ext>
            </a:extLst>
          </p:cNvPr>
          <p:cNvGraphicFramePr>
            <a:graphicFrameLocks noGrp="1"/>
          </p:cNvGraphicFramePr>
          <p:nvPr>
            <p:extLst>
              <p:ext uri="{D42A27DB-BD31-4B8C-83A1-F6EECF244321}">
                <p14:modId xmlns:p14="http://schemas.microsoft.com/office/powerpoint/2010/main" val="2004605226"/>
              </p:ext>
            </p:extLst>
          </p:nvPr>
        </p:nvGraphicFramePr>
        <p:xfrm>
          <a:off x="2040324" y="2241550"/>
          <a:ext cx="3605102" cy="1416049"/>
        </p:xfrm>
        <a:graphic>
          <a:graphicData uri="http://schemas.openxmlformats.org/drawingml/2006/table">
            <a:tbl>
              <a:tblPr firstRow="1" firstCol="1" bandRow="1"/>
              <a:tblGrid>
                <a:gridCol w="1311344">
                  <a:extLst>
                    <a:ext uri="{9D8B030D-6E8A-4147-A177-3AD203B41FA5}">
                      <a16:colId xmlns:a16="http://schemas.microsoft.com/office/drawing/2014/main" val="2482908895"/>
                    </a:ext>
                  </a:extLst>
                </a:gridCol>
                <a:gridCol w="2293758">
                  <a:extLst>
                    <a:ext uri="{9D8B030D-6E8A-4147-A177-3AD203B41FA5}">
                      <a16:colId xmlns:a16="http://schemas.microsoft.com/office/drawing/2014/main" val="1681732268"/>
                    </a:ext>
                  </a:extLst>
                </a:gridCol>
              </a:tblGrid>
              <a:tr h="547539">
                <a:tc>
                  <a:txBody>
                    <a:bodyPr/>
                    <a:lstStyle/>
                    <a:p>
                      <a:pPr indent="182880" algn="ctr">
                        <a:lnSpc>
                          <a:spcPts val="1150"/>
                        </a:lnSpc>
                        <a:spcAft>
                          <a:spcPts val="505"/>
                        </a:spcAft>
                      </a:pPr>
                      <a:r>
                        <a:rPr lang="es-ES" sz="1600" b="1">
                          <a:solidFill>
                            <a:schemeClr val="bg1"/>
                          </a:solidFill>
                          <a:effectLst/>
                          <a:latin typeface="Soberana Sans" panose="02000000000000000000" pitchFamily="50" charset="0"/>
                          <a:ea typeface="Times New Roman" panose="02020603050405020304" pitchFamily="18" charset="0"/>
                        </a:rPr>
                        <a:t>Clave</a:t>
                      </a:r>
                      <a:endParaRPr lang="es-MX" sz="1600">
                        <a:solidFill>
                          <a:schemeClr val="bg1"/>
                        </a:solidFill>
                        <a:effectLst/>
                        <a:latin typeface="Arial" panose="020B0604020202020204" pitchFamily="34" charset="0"/>
                        <a:ea typeface="Times New Roman" panose="02020603050405020304" pitchFamily="18" charset="0"/>
                      </a:endParaRPr>
                    </a:p>
                  </a:txBody>
                  <a:tcPr marL="44450" marR="44450" marT="9525" marB="9525"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tc>
                  <a:txBody>
                    <a:bodyPr/>
                    <a:lstStyle/>
                    <a:p>
                      <a:pPr indent="182880" algn="ctr">
                        <a:lnSpc>
                          <a:spcPts val="1150"/>
                        </a:lnSpc>
                        <a:spcAft>
                          <a:spcPts val="505"/>
                        </a:spcAft>
                      </a:pPr>
                      <a:r>
                        <a:rPr lang="es-ES" sz="1600" b="1">
                          <a:solidFill>
                            <a:schemeClr val="bg1"/>
                          </a:solidFill>
                          <a:effectLst/>
                          <a:latin typeface="Soberana Sans" panose="02000000000000000000" pitchFamily="50" charset="0"/>
                          <a:ea typeface="Times New Roman" panose="02020603050405020304" pitchFamily="18" charset="0"/>
                        </a:rPr>
                        <a:t>Sexo</a:t>
                      </a:r>
                      <a:endParaRPr lang="es-MX" sz="1600">
                        <a:solidFill>
                          <a:schemeClr val="bg1"/>
                        </a:solidFill>
                        <a:effectLst/>
                        <a:latin typeface="Arial" panose="020B0604020202020204" pitchFamily="34" charset="0"/>
                        <a:ea typeface="Times New Roman" panose="02020603050405020304" pitchFamily="18" charset="0"/>
                      </a:endParaRPr>
                    </a:p>
                  </a:txBody>
                  <a:tcPr marL="44450" marR="44450" marT="9525" marB="9525"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2060"/>
                    </a:solidFill>
                  </a:tcPr>
                </a:tc>
                <a:extLst>
                  <a:ext uri="{0D108BD9-81ED-4DB2-BD59-A6C34878D82A}">
                    <a16:rowId xmlns:a16="http://schemas.microsoft.com/office/drawing/2014/main" val="924593194"/>
                  </a:ext>
                </a:extLst>
              </a:tr>
              <a:tr h="434255">
                <a:tc>
                  <a:txBody>
                    <a:bodyPr/>
                    <a:lstStyle/>
                    <a:p>
                      <a:pPr algn="ctr"/>
                      <a:r>
                        <a:rPr lang="es-ES" sz="16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F</a:t>
                      </a:r>
                      <a:endParaRPr lang="es-MX" sz="2800">
                        <a:effectLst/>
                        <a:latin typeface="Times New Roman" panose="02020603050405020304" pitchFamily="18" charset="0"/>
                        <a:ea typeface="Times New Roman" panose="02020603050405020304" pitchFamily="18" charset="0"/>
                      </a:endParaRPr>
                    </a:p>
                  </a:txBody>
                  <a:tcPr marL="44450" marR="44450" marT="9525" marB="9525"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a:r>
                        <a:rPr lang="es-ES" sz="16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Femenino</a:t>
                      </a:r>
                      <a:endParaRPr lang="es-MX" sz="2800">
                        <a:effectLst/>
                        <a:latin typeface="Times New Roman" panose="02020603050405020304" pitchFamily="18" charset="0"/>
                        <a:ea typeface="Times New Roman" panose="02020603050405020304" pitchFamily="18" charset="0"/>
                      </a:endParaRPr>
                    </a:p>
                  </a:txBody>
                  <a:tcPr marL="44450" marR="44450" marT="9525" marB="9525"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491599091"/>
                  </a:ext>
                </a:extLst>
              </a:tr>
              <a:tr h="434255">
                <a:tc>
                  <a:txBody>
                    <a:bodyPr/>
                    <a:lstStyle/>
                    <a:p>
                      <a:pPr algn="ctr"/>
                      <a:r>
                        <a:rPr lang="es-ES" sz="16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M</a:t>
                      </a:r>
                      <a:endParaRPr lang="es-MX" sz="2800">
                        <a:effectLst/>
                        <a:latin typeface="Times New Roman" panose="02020603050405020304" pitchFamily="18" charset="0"/>
                        <a:ea typeface="Times New Roman" panose="02020603050405020304" pitchFamily="18" charset="0"/>
                      </a:endParaRPr>
                    </a:p>
                  </a:txBody>
                  <a:tcPr marL="44450" marR="44450" marT="9525" marB="9525"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tc>
                  <a:txBody>
                    <a:bodyPr/>
                    <a:lstStyle/>
                    <a:p>
                      <a:pPr algn="ctr"/>
                      <a:r>
                        <a:rPr lang="es-ES" sz="16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Masculino</a:t>
                      </a:r>
                      <a:endParaRPr lang="es-MX" sz="2800">
                        <a:effectLst/>
                        <a:latin typeface="Times New Roman" panose="02020603050405020304" pitchFamily="18" charset="0"/>
                        <a:ea typeface="Times New Roman" panose="02020603050405020304" pitchFamily="18" charset="0"/>
                      </a:endParaRPr>
                    </a:p>
                  </a:txBody>
                  <a:tcPr marL="44450" marR="44450" marT="9525" marB="9525"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074145272"/>
                  </a:ext>
                </a:extLst>
              </a:tr>
            </a:tbl>
          </a:graphicData>
        </a:graphic>
      </p:graphicFrame>
      <p:pic>
        <p:nvPicPr>
          <p:cNvPr id="6" name="Imagen 5">
            <a:extLst>
              <a:ext uri="{FF2B5EF4-FFF2-40B4-BE49-F238E27FC236}">
                <a16:creationId xmlns:a16="http://schemas.microsoft.com/office/drawing/2014/main" id="{49AD0D63-FE07-46BD-B2BF-0D47B06AAD82}"/>
              </a:ext>
            </a:extLst>
          </p:cNvPr>
          <p:cNvPicPr>
            <a:picLocks noChangeAspect="1"/>
          </p:cNvPicPr>
          <p:nvPr/>
        </p:nvPicPr>
        <p:blipFill>
          <a:blip r:embed="rId3">
            <a:clrChange>
              <a:clrFrom>
                <a:srgbClr val="EAE7E2"/>
              </a:clrFrom>
              <a:clrTo>
                <a:srgbClr val="EAE7E2">
                  <a:alpha val="0"/>
                </a:srgbClr>
              </a:clrTo>
            </a:clrChange>
          </a:blip>
          <a:stretch>
            <a:fillRect/>
          </a:stretch>
        </p:blipFill>
        <p:spPr>
          <a:xfrm>
            <a:off x="7513320" y="3223260"/>
            <a:ext cx="1722120" cy="1722120"/>
          </a:xfrm>
          <a:prstGeom prst="rect">
            <a:avLst/>
          </a:prstGeom>
        </p:spPr>
      </p:pic>
    </p:spTree>
    <p:extLst>
      <p:ext uri="{BB962C8B-B14F-4D97-AF65-F5344CB8AC3E}">
        <p14:creationId xmlns:p14="http://schemas.microsoft.com/office/powerpoint/2010/main" val="249480526"/>
      </p:ext>
    </p:extLst>
  </p:cSld>
  <p:clrMapOvr>
    <a:masterClrMapping/>
  </p:clrMapOvr>
</p:sld>
</file>

<file path=ppt/theme/theme1.xml><?xml version="1.0" encoding="utf-8"?>
<a:theme xmlns:a="http://schemas.openxmlformats.org/drawingml/2006/main" name="Minimalist Business Slides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echa xmlns="8a1bad36-d8b0-4cfa-9462-7c748c5ba06c">2021-11-10T06:00:00+00:00</Fecha>
    <Ejercicio xmlns="8a1bad36-d8b0-4cfa-9462-7c748c5ba06c">2021: Nueva Estructura Seguros (CUSF)</Ejercicio>
    <Orden xmlns="8a1bad36-d8b0-4cfa-9462-7c748c5ba06c">D</Orden>
    <_dlc_DocId xmlns="fbb82a6a-a961-4754-99c6-5e8b59674839">ZUWP26PT267V-208-552</_dlc_DocId>
    <_dlc_DocIdUrl xmlns="fbb82a6a-a961-4754-99c6-5e8b59674839">
      <Url>https://www.cnsf.gob.mx/Sistemas/_layouts/15/DocIdRedir.aspx?ID=ZUWP26PT267V-208-552</Url>
      <Description>ZUWP26PT267V-208-552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EE5EB1-2707-4F76-9228-01129BB1B145}"/>
</file>

<file path=customXml/itemProps2.xml><?xml version="1.0" encoding="utf-8"?>
<ds:datastoreItem xmlns:ds="http://schemas.openxmlformats.org/officeDocument/2006/customXml" ds:itemID="{5AD55948-6292-43CA-8BD2-D788ABF6CCC7}"/>
</file>

<file path=customXml/itemProps3.xml><?xml version="1.0" encoding="utf-8"?>
<ds:datastoreItem xmlns:ds="http://schemas.openxmlformats.org/officeDocument/2006/customXml" ds:itemID="{CC9F94EA-4B01-4C0E-A9BC-9D53EE89CBA4}"/>
</file>

<file path=customXml/itemProps4.xml><?xml version="1.0" encoding="utf-8"?>
<ds:datastoreItem xmlns:ds="http://schemas.openxmlformats.org/officeDocument/2006/customXml" ds:itemID="{00D50509-1260-4D84-8521-47E112F6FB48}"/>
</file>

<file path=docProps/app.xml><?xml version="1.0" encoding="utf-8"?>
<Properties xmlns="http://schemas.openxmlformats.org/officeDocument/2006/extended-properties" xmlns:vt="http://schemas.openxmlformats.org/officeDocument/2006/docPropsVTypes">
  <Application>Microsoft Office PowerPoint</Application>
  <PresentationFormat>Presentación en pantalla (16:9)</PresentationFormat>
  <Slides>67</Slides>
  <Notes>67</Notes>
  <HiddenSlides>0</HiddenSlide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Minimalist Business Slides by Slidesgo</vt:lpstr>
      <vt:lpstr>Taller sobre el Manual del Sistema Estadístico de los Seguros de Pensiones</vt:lpstr>
      <vt:lpstr>Consideraciones generales</vt:lpstr>
      <vt:lpstr>Titular</vt:lpstr>
      <vt:lpstr>No. de seguridad social</vt:lpstr>
      <vt:lpstr>Número de póliza</vt:lpstr>
      <vt:lpstr>Ramo</vt:lpstr>
      <vt:lpstr>Tipo de pensión</vt:lpstr>
      <vt:lpstr>Fecha de nacimiento</vt:lpstr>
      <vt:lpstr>Sexo</vt:lpstr>
      <vt:lpstr>Estado civil</vt:lpstr>
      <vt:lpstr>Fecha de inicio de derecho</vt:lpstr>
      <vt:lpstr>Fecha de inicio de derecho</vt:lpstr>
      <vt:lpstr>Causa de alta</vt:lpstr>
      <vt:lpstr>Causa de alta</vt:lpstr>
      <vt:lpstr>Fecha de alta</vt:lpstr>
      <vt:lpstr>Fecha de alta</vt:lpstr>
      <vt:lpstr>Causa de baja</vt:lpstr>
      <vt:lpstr>Causa de baja</vt:lpstr>
      <vt:lpstr>Fecha de baja</vt:lpstr>
      <vt:lpstr>Fecha de baja</vt:lpstr>
      <vt:lpstr>Fecha de muerte</vt:lpstr>
      <vt:lpstr>Fecha de muerte</vt:lpstr>
      <vt:lpstr>Fecha de resolución</vt:lpstr>
      <vt:lpstr>Fecha de resolución</vt:lpstr>
      <vt:lpstr>Fecha de resolución</vt:lpstr>
      <vt:lpstr>Entidad</vt:lpstr>
      <vt:lpstr>Tasa de reserva</vt:lpstr>
      <vt:lpstr>Pensión mínima</vt:lpstr>
      <vt:lpstr>Monto de la renta mensual</vt:lpstr>
      <vt:lpstr>Modalidad de pensión</vt:lpstr>
      <vt:lpstr>Modalidad de pensión</vt:lpstr>
      <vt:lpstr>Sistema de Seguridad Social</vt:lpstr>
      <vt:lpstr>Porcentaje de valuación</vt:lpstr>
      <vt:lpstr>Porcentaje de valuación</vt:lpstr>
      <vt:lpstr>Porcentaje de valuación</vt:lpstr>
      <vt:lpstr>Beneficiario</vt:lpstr>
      <vt:lpstr>No. de seguridad social</vt:lpstr>
      <vt:lpstr>No. de póliza</vt:lpstr>
      <vt:lpstr>Identificador del integrante</vt:lpstr>
      <vt:lpstr>Integrante del grupo familiar</vt:lpstr>
      <vt:lpstr>Integrante del grupo familiar</vt:lpstr>
      <vt:lpstr>Fecha de nacimiento</vt:lpstr>
      <vt:lpstr>Fecha de nacimiento</vt:lpstr>
      <vt:lpstr>Fecha de nacimiento</vt:lpstr>
      <vt:lpstr>Fecha de nacimiento</vt:lpstr>
      <vt:lpstr>Sexo</vt:lpstr>
      <vt:lpstr>Fecha de inicio de derecho</vt:lpstr>
      <vt:lpstr>Fecha de invalidez o incapacidad</vt:lpstr>
      <vt:lpstr>Causa de baja</vt:lpstr>
      <vt:lpstr>Causa de baja</vt:lpstr>
      <vt:lpstr>Fecha de baja</vt:lpstr>
      <vt:lpstr>Fecha de baja</vt:lpstr>
      <vt:lpstr>Causa de alta</vt:lpstr>
      <vt:lpstr>Causa de alta</vt:lpstr>
      <vt:lpstr>Causa de alta</vt:lpstr>
      <vt:lpstr>Fecha de alta</vt:lpstr>
      <vt:lpstr>Fecha de alta</vt:lpstr>
      <vt:lpstr>Emisión</vt:lpstr>
      <vt:lpstr>No. de seguridad social</vt:lpstr>
      <vt:lpstr>No. de póliza</vt:lpstr>
      <vt:lpstr>Tipo de pago</vt:lpstr>
      <vt:lpstr>Siniestros</vt:lpstr>
      <vt:lpstr>No. de seguridad social</vt:lpstr>
      <vt:lpstr>Tipo de Erogación</vt:lpstr>
      <vt:lpstr>Monto ocurrido</vt:lpstr>
      <vt:lpstr>Monto pagado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sobre el Manual del Sistema Estadístico de los Seguros de Pensiones</dc:title>
  <cp:revision>306</cp:revision>
  <dcterms:modified xsi:type="dcterms:W3CDTF">2021-11-10T15:01:56Z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a7b8369a-c465-4fc8-9bde-f13c2cadd41d</vt:lpwstr>
  </property>
</Properties>
</file>